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AB0BA8F0-6D69-4678-96C3-0202F157D1DE}"/>
              </a:ext>
            </a:extLst>
          </p:cNvPr>
          <p:cNvGrpSpPr/>
          <p:nvPr/>
        </p:nvGrpSpPr>
        <p:grpSpPr>
          <a:xfrm>
            <a:off x="6724297" y="1583881"/>
            <a:ext cx="2383662" cy="1491313"/>
            <a:chOff x="6724297" y="1583881"/>
            <a:chExt cx="2383662" cy="1491313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04E3661-5284-4D6D-A737-FD18A46EBD36}"/>
                </a:ext>
              </a:extLst>
            </p:cNvPr>
            <p:cNvGrpSpPr/>
            <p:nvPr/>
          </p:nvGrpSpPr>
          <p:grpSpPr>
            <a:xfrm>
              <a:off x="6724297" y="1599282"/>
              <a:ext cx="2383662" cy="1475912"/>
              <a:chOff x="578424" y="2865452"/>
              <a:chExt cx="2562286" cy="1586512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BEEB611B-C173-4968-9F4C-7C033F765692}"/>
                  </a:ext>
                </a:extLst>
              </p:cNvPr>
              <p:cNvGrpSpPr/>
              <p:nvPr/>
            </p:nvGrpSpPr>
            <p:grpSpPr>
              <a:xfrm>
                <a:off x="578424" y="2915265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10" name="グループ化 9">
                  <a:extLst>
                    <a:ext uri="{FF2B5EF4-FFF2-40B4-BE49-F238E27FC236}">
                      <a16:creationId xmlns:a16="http://schemas.microsoft.com/office/drawing/2014/main" id="{35616130-553A-48D0-8336-6C6491C360AF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6CD5DD18-7B22-483C-A595-909B6DB46E5F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楕円 13">
                    <a:extLst>
                      <a:ext uri="{FF2B5EF4-FFF2-40B4-BE49-F238E27FC236}">
                        <a16:creationId xmlns:a16="http://schemas.microsoft.com/office/drawing/2014/main" id="{D1AA1956-5C41-414E-8A47-1A60054A7B85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ACE5609D-A511-4139-8B07-62D780B3B738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4E99C7FC-A3CD-4F41-9670-B70219A1BD12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01F272E2-533D-460D-90C8-7DC919754C32}"/>
                  </a:ext>
                </a:extLst>
              </p:cNvPr>
              <p:cNvSpPr/>
              <p:nvPr/>
            </p:nvSpPr>
            <p:spPr>
              <a:xfrm rot="21387295">
                <a:off x="2092670" y="286545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CF41E52D-A41B-4026-A08A-E0807AF36656}"/>
                  </a:ext>
                </a:extLst>
              </p:cNvPr>
              <p:cNvSpPr/>
              <p:nvPr/>
            </p:nvSpPr>
            <p:spPr>
              <a:xfrm rot="1018088">
                <a:off x="2166630" y="310092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FF162154-EDE6-4860-96FB-AE7E16F532FC}"/>
                  </a:ext>
                </a:extLst>
              </p:cNvPr>
              <p:cNvSpPr/>
              <p:nvPr/>
            </p:nvSpPr>
            <p:spPr>
              <a:xfrm rot="212705" flipH="1">
                <a:off x="754543" y="292562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6BA501F4-6A26-404D-BBB7-5403B1D981B1}"/>
                  </a:ext>
                </a:extLst>
              </p:cNvPr>
              <p:cNvSpPr/>
              <p:nvPr/>
            </p:nvSpPr>
            <p:spPr>
              <a:xfrm rot="20581912" flipH="1">
                <a:off x="600957" y="312341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A75FDAD5-994B-486B-9122-346033C1C529}"/>
                  </a:ext>
                </a:extLst>
              </p:cNvPr>
              <p:cNvSpPr/>
              <p:nvPr/>
            </p:nvSpPr>
            <p:spPr>
              <a:xfrm rot="1018088">
                <a:off x="2143364" y="361536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49490E67-268B-49AC-BB9A-452AB111931B}"/>
                  </a:ext>
                </a:extLst>
              </p:cNvPr>
              <p:cNvSpPr/>
              <p:nvPr/>
            </p:nvSpPr>
            <p:spPr>
              <a:xfrm rot="20581912" flipH="1">
                <a:off x="620007" y="353298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DDC7D2FC-E92F-45FB-8FE0-A1B67EEBCA73}"/>
                </a:ext>
              </a:extLst>
            </p:cNvPr>
            <p:cNvGrpSpPr/>
            <p:nvPr/>
          </p:nvGrpSpPr>
          <p:grpSpPr>
            <a:xfrm>
              <a:off x="6963056" y="1583881"/>
              <a:ext cx="1897635" cy="1202348"/>
              <a:chOff x="4124155" y="2969338"/>
              <a:chExt cx="4308332" cy="2729775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8CEE7003-B2F9-416E-BAB2-B0CFE5D4631C}"/>
                  </a:ext>
                </a:extLst>
              </p:cNvPr>
              <p:cNvSpPr/>
              <p:nvPr/>
            </p:nvSpPr>
            <p:spPr>
              <a:xfrm rot="19800000">
                <a:off x="4774778" y="3068506"/>
                <a:ext cx="1151972" cy="549024"/>
              </a:xfrm>
              <a:custGeom>
                <a:avLst/>
                <a:gdLst>
                  <a:gd name="connsiteX0" fmla="*/ 1072767 w 1151972"/>
                  <a:gd name="connsiteY0" fmla="*/ 121030 h 549024"/>
                  <a:gd name="connsiteX1" fmla="*/ 1126839 w 1151972"/>
                  <a:gd name="connsiteY1" fmla="*/ 167659 h 549024"/>
                  <a:gd name="connsiteX2" fmla="*/ 1151972 w 1151972"/>
                  <a:gd name="connsiteY2" fmla="*/ 205559 h 549024"/>
                  <a:gd name="connsiteX3" fmla="*/ 1025853 w 1151972"/>
                  <a:gd name="connsiteY3" fmla="*/ 220123 h 549024"/>
                  <a:gd name="connsiteX4" fmla="*/ 894430 w 1151972"/>
                  <a:gd name="connsiteY4" fmla="*/ 274464 h 549024"/>
                  <a:gd name="connsiteX5" fmla="*/ 1092259 w 1151972"/>
                  <a:gd name="connsiteY5" fmla="*/ 338189 h 549024"/>
                  <a:gd name="connsiteX6" fmla="*/ 1151801 w 1151972"/>
                  <a:gd name="connsiteY6" fmla="*/ 343724 h 549024"/>
                  <a:gd name="connsiteX7" fmla="*/ 1126839 w 1151972"/>
                  <a:gd name="connsiteY7" fmla="*/ 381364 h 549024"/>
                  <a:gd name="connsiteX8" fmla="*/ 586463 w 1151972"/>
                  <a:gd name="connsiteY8" fmla="*/ 549024 h 549024"/>
                  <a:gd name="connsiteX9" fmla="*/ 0 w 1151972"/>
                  <a:gd name="connsiteY9" fmla="*/ 274512 h 549024"/>
                  <a:gd name="connsiteX10" fmla="*/ 586463 w 1151972"/>
                  <a:gd name="connsiteY10" fmla="*/ 0 h 549024"/>
                  <a:gd name="connsiteX11" fmla="*/ 1072767 w 1151972"/>
                  <a:gd name="connsiteY11" fmla="*/ 121030 h 549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51972" h="549024">
                    <a:moveTo>
                      <a:pt x="1072767" y="121030"/>
                    </a:moveTo>
                    <a:cubicBezTo>
                      <a:pt x="1093846" y="135634"/>
                      <a:pt x="1112000" y="151238"/>
                      <a:pt x="1126839" y="167659"/>
                    </a:cubicBezTo>
                    <a:lnTo>
                      <a:pt x="1151972" y="205559"/>
                    </a:lnTo>
                    <a:lnTo>
                      <a:pt x="1025853" y="220123"/>
                    </a:lnTo>
                    <a:cubicBezTo>
                      <a:pt x="944653" y="234030"/>
                      <a:pt x="894431" y="253242"/>
                      <a:pt x="894430" y="274464"/>
                    </a:cubicBezTo>
                    <a:cubicBezTo>
                      <a:pt x="894430" y="300990"/>
                      <a:pt x="972903" y="324378"/>
                      <a:pt x="1092259" y="338189"/>
                    </a:cubicBezTo>
                    <a:lnTo>
                      <a:pt x="1151801" y="343724"/>
                    </a:lnTo>
                    <a:lnTo>
                      <a:pt x="1126839" y="381364"/>
                    </a:lnTo>
                    <a:cubicBezTo>
                      <a:pt x="1037809" y="479891"/>
                      <a:pt x="829384" y="549024"/>
                      <a:pt x="586463" y="549024"/>
                    </a:cubicBezTo>
                    <a:cubicBezTo>
                      <a:pt x="262568" y="549024"/>
                      <a:pt x="0" y="426121"/>
                      <a:pt x="0" y="274512"/>
                    </a:cubicBezTo>
                    <a:cubicBezTo>
                      <a:pt x="0" y="122903"/>
                      <a:pt x="262568" y="0"/>
                      <a:pt x="586463" y="0"/>
                    </a:cubicBezTo>
                    <a:cubicBezTo>
                      <a:pt x="788897" y="0"/>
                      <a:pt x="967376" y="48009"/>
                      <a:pt x="1072767" y="12103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2612EBE1-0486-472E-920C-6A8B155A9C7E}"/>
                  </a:ext>
                </a:extLst>
              </p:cNvPr>
              <p:cNvGrpSpPr/>
              <p:nvPr/>
            </p:nvGrpSpPr>
            <p:grpSpPr>
              <a:xfrm>
                <a:off x="4500386" y="3527390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186352C1-BC44-451C-A60D-9C7C8C4F2C70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CDE619CE-A05D-467B-B372-615EF60A19ED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0980AA32-41DE-482B-9713-E6B22D9AAA92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20FE5AFA-84A9-4FB2-BD31-C420D19C313F}"/>
                  </a:ext>
                </a:extLst>
              </p:cNvPr>
              <p:cNvSpPr/>
              <p:nvPr/>
            </p:nvSpPr>
            <p:spPr>
              <a:xfrm rot="1800000" flipH="1">
                <a:off x="6629892" y="3068506"/>
                <a:ext cx="1151972" cy="549024"/>
              </a:xfrm>
              <a:custGeom>
                <a:avLst/>
                <a:gdLst>
                  <a:gd name="connsiteX0" fmla="*/ 1072767 w 1151972"/>
                  <a:gd name="connsiteY0" fmla="*/ 121030 h 549024"/>
                  <a:gd name="connsiteX1" fmla="*/ 1126839 w 1151972"/>
                  <a:gd name="connsiteY1" fmla="*/ 167659 h 549024"/>
                  <a:gd name="connsiteX2" fmla="*/ 1151972 w 1151972"/>
                  <a:gd name="connsiteY2" fmla="*/ 205559 h 549024"/>
                  <a:gd name="connsiteX3" fmla="*/ 1025853 w 1151972"/>
                  <a:gd name="connsiteY3" fmla="*/ 220123 h 549024"/>
                  <a:gd name="connsiteX4" fmla="*/ 894430 w 1151972"/>
                  <a:gd name="connsiteY4" fmla="*/ 274464 h 549024"/>
                  <a:gd name="connsiteX5" fmla="*/ 1092259 w 1151972"/>
                  <a:gd name="connsiteY5" fmla="*/ 338189 h 549024"/>
                  <a:gd name="connsiteX6" fmla="*/ 1151801 w 1151972"/>
                  <a:gd name="connsiteY6" fmla="*/ 343724 h 549024"/>
                  <a:gd name="connsiteX7" fmla="*/ 1126839 w 1151972"/>
                  <a:gd name="connsiteY7" fmla="*/ 381364 h 549024"/>
                  <a:gd name="connsiteX8" fmla="*/ 586463 w 1151972"/>
                  <a:gd name="connsiteY8" fmla="*/ 549024 h 549024"/>
                  <a:gd name="connsiteX9" fmla="*/ 0 w 1151972"/>
                  <a:gd name="connsiteY9" fmla="*/ 274512 h 549024"/>
                  <a:gd name="connsiteX10" fmla="*/ 586463 w 1151972"/>
                  <a:gd name="connsiteY10" fmla="*/ 0 h 549024"/>
                  <a:gd name="connsiteX11" fmla="*/ 1072767 w 1151972"/>
                  <a:gd name="connsiteY11" fmla="*/ 121030 h 549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51972" h="549024">
                    <a:moveTo>
                      <a:pt x="1072767" y="121030"/>
                    </a:moveTo>
                    <a:cubicBezTo>
                      <a:pt x="1093846" y="135634"/>
                      <a:pt x="1112000" y="151238"/>
                      <a:pt x="1126839" y="167659"/>
                    </a:cubicBezTo>
                    <a:lnTo>
                      <a:pt x="1151972" y="205559"/>
                    </a:lnTo>
                    <a:lnTo>
                      <a:pt x="1025853" y="220123"/>
                    </a:lnTo>
                    <a:cubicBezTo>
                      <a:pt x="944653" y="234030"/>
                      <a:pt x="894431" y="253242"/>
                      <a:pt x="894430" y="274464"/>
                    </a:cubicBezTo>
                    <a:cubicBezTo>
                      <a:pt x="894430" y="300990"/>
                      <a:pt x="972903" y="324378"/>
                      <a:pt x="1092259" y="338189"/>
                    </a:cubicBezTo>
                    <a:lnTo>
                      <a:pt x="1151801" y="343724"/>
                    </a:lnTo>
                    <a:lnTo>
                      <a:pt x="1126839" y="381364"/>
                    </a:lnTo>
                    <a:cubicBezTo>
                      <a:pt x="1037809" y="479891"/>
                      <a:pt x="829384" y="549024"/>
                      <a:pt x="586463" y="549024"/>
                    </a:cubicBezTo>
                    <a:cubicBezTo>
                      <a:pt x="262568" y="549024"/>
                      <a:pt x="0" y="426121"/>
                      <a:pt x="0" y="274512"/>
                    </a:cubicBezTo>
                    <a:cubicBezTo>
                      <a:pt x="0" y="122903"/>
                      <a:pt x="262568" y="0"/>
                      <a:pt x="586463" y="0"/>
                    </a:cubicBezTo>
                    <a:cubicBezTo>
                      <a:pt x="788897" y="0"/>
                      <a:pt x="967376" y="48009"/>
                      <a:pt x="1072767" y="12103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73805EE0-7253-4937-B00F-6786E8059214}"/>
                  </a:ext>
                </a:extLst>
              </p:cNvPr>
              <p:cNvGrpSpPr/>
              <p:nvPr/>
            </p:nvGrpSpPr>
            <p:grpSpPr>
              <a:xfrm flipH="1">
                <a:off x="6427311" y="3527390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D2140B87-88E6-4E3B-B808-BC867D50A531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5902E62D-1E1E-4B2D-A248-45A0807AE48F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112BE511-BCAD-4E25-AB51-2F3B6AF51A83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F1DB4431-3BEE-4DFA-8F72-4627B9D5C946}"/>
                  </a:ext>
                </a:extLst>
              </p:cNvPr>
              <p:cNvSpPr/>
              <p:nvPr/>
            </p:nvSpPr>
            <p:spPr>
              <a:xfrm>
                <a:off x="5959640" y="2969338"/>
                <a:ext cx="192092" cy="19209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736B76A8-53A4-43F4-BB25-0F4E7312E5DD}"/>
                  </a:ext>
                </a:extLst>
              </p:cNvPr>
              <p:cNvSpPr/>
              <p:nvPr/>
            </p:nvSpPr>
            <p:spPr>
              <a:xfrm>
                <a:off x="6376358" y="2969338"/>
                <a:ext cx="192092" cy="19209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26F7FA5B-7F63-46B4-B9AD-BC5FADFA7A89}"/>
                  </a:ext>
                </a:extLst>
              </p:cNvPr>
              <p:cNvGrpSpPr/>
              <p:nvPr/>
            </p:nvGrpSpPr>
            <p:grpSpPr>
              <a:xfrm>
                <a:off x="4357511" y="3846477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554FB774-DB34-4BAB-A3FF-BC53EC6305A8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49DB8F62-89E4-4A18-AFB0-16273282DCEE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34512C19-8908-4AB2-BF24-1DD44A47FB2A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407B3DCD-3719-4B7D-A3BF-DB2DCFFB4DC3}"/>
                  </a:ext>
                </a:extLst>
              </p:cNvPr>
              <p:cNvGrpSpPr/>
              <p:nvPr/>
            </p:nvGrpSpPr>
            <p:grpSpPr>
              <a:xfrm flipH="1">
                <a:off x="6570186" y="3846477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E451604F-27EE-407A-B582-2057A9130573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4008A0C9-5CFF-429B-85D7-468DD6D51641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F0184DD3-7E1D-4BE6-8F2D-555EB04038CA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3D0959A6-4F69-4156-BF9D-4D5B61152C93}"/>
                  </a:ext>
                </a:extLst>
              </p:cNvPr>
              <p:cNvGrpSpPr/>
              <p:nvPr/>
            </p:nvGrpSpPr>
            <p:grpSpPr>
              <a:xfrm>
                <a:off x="4247973" y="4203665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49E87866-682A-4210-A710-893465F907DE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127BBDD7-B2A1-4324-8F76-C2FC2246F7A2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B715BD1F-6FE2-493E-B659-0D7F2391C0C2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DBC8C9B4-4C49-4002-8BAB-AAF12DA1124E}"/>
                  </a:ext>
                </a:extLst>
              </p:cNvPr>
              <p:cNvGrpSpPr/>
              <p:nvPr/>
            </p:nvGrpSpPr>
            <p:grpSpPr>
              <a:xfrm flipH="1">
                <a:off x="6679724" y="4203665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6A8C71C8-A39F-4D0B-A7D3-AEF9EF5BF260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629E8097-9B18-4AB0-B4AB-F5698893D61E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9545DF20-6753-41DF-B63D-44454ECABD8D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DB0A2EB4-B606-4AC7-923E-47CDA3181542}"/>
                  </a:ext>
                </a:extLst>
              </p:cNvPr>
              <p:cNvGrpSpPr/>
              <p:nvPr/>
            </p:nvGrpSpPr>
            <p:grpSpPr>
              <a:xfrm>
                <a:off x="4124155" y="4476852"/>
                <a:ext cx="1767437" cy="8882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0489E9E3-25E4-4A86-A851-C1313F38DE84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pattFill prst="lgConfetti">
                  <a:fgClr>
                    <a:srgbClr val="FF0000"/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4B23F5D5-A70C-442C-B090-BCA030F8E0D2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DCE120BE-54AB-4352-94C3-B7DFA75131B1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1979C76F-8870-4E29-96AD-5B3E8DBA5A5C}"/>
                  </a:ext>
                </a:extLst>
              </p:cNvPr>
              <p:cNvGrpSpPr/>
              <p:nvPr/>
            </p:nvGrpSpPr>
            <p:grpSpPr>
              <a:xfrm flipH="1">
                <a:off x="6665050" y="4476852"/>
                <a:ext cx="1767437" cy="8882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FC6F6FE8-D1E6-4225-8026-DF39FA977EA0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pattFill prst="lgConfetti">
                  <a:fgClr>
                    <a:srgbClr val="FF0000"/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B0D7A08A-7318-4C5B-9229-47AF566E6C84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20F153D4-D0EB-4531-B4EB-BB723C67BE0C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8" name="星: 24 pt 27">
                <a:extLst>
                  <a:ext uri="{FF2B5EF4-FFF2-40B4-BE49-F238E27FC236}">
                    <a16:creationId xmlns:a16="http://schemas.microsoft.com/office/drawing/2014/main" id="{B9F5E7D5-FB6F-41B7-BCFC-C3C95CFAAE89}"/>
                  </a:ext>
                </a:extLst>
              </p:cNvPr>
              <p:cNvSpPr/>
              <p:nvPr/>
            </p:nvSpPr>
            <p:spPr>
              <a:xfrm>
                <a:off x="4953000" y="3062593"/>
                <a:ext cx="2636520" cy="2636520"/>
              </a:xfrm>
              <a:prstGeom prst="star24">
                <a:avLst>
                  <a:gd name="adj" fmla="val 47905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80DD107C-7911-4C2D-A9AF-C2A72BC2EEA0}"/>
                  </a:ext>
                </a:extLst>
              </p:cNvPr>
              <p:cNvSpPr/>
              <p:nvPr/>
            </p:nvSpPr>
            <p:spPr>
              <a:xfrm rot="6300000">
                <a:off x="5598719" y="3686484"/>
                <a:ext cx="212220" cy="864578"/>
              </a:xfrm>
              <a:prstGeom prst="moon">
                <a:avLst>
                  <a:gd name="adj" fmla="val 31047"/>
                </a:avLst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" name="月 29">
                <a:extLst>
                  <a:ext uri="{FF2B5EF4-FFF2-40B4-BE49-F238E27FC236}">
                    <a16:creationId xmlns:a16="http://schemas.microsoft.com/office/drawing/2014/main" id="{537F72D9-187A-449C-8D0F-9350E195CBB9}"/>
                  </a:ext>
                </a:extLst>
              </p:cNvPr>
              <p:cNvSpPr/>
              <p:nvPr/>
            </p:nvSpPr>
            <p:spPr>
              <a:xfrm rot="15300000" flipH="1">
                <a:off x="6780258" y="3686488"/>
                <a:ext cx="212218" cy="864570"/>
              </a:xfrm>
              <a:prstGeom prst="moon">
                <a:avLst>
                  <a:gd name="adj" fmla="val 31047"/>
                </a:avLst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15A06651-35E9-4691-B689-566E05A4C899}"/>
              </a:ext>
            </a:extLst>
          </p:cNvPr>
          <p:cNvGrpSpPr/>
          <p:nvPr/>
        </p:nvGrpSpPr>
        <p:grpSpPr>
          <a:xfrm>
            <a:off x="724619" y="1365187"/>
            <a:ext cx="2562714" cy="1701552"/>
            <a:chOff x="628598" y="1301432"/>
            <a:chExt cx="2754756" cy="1829062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9C3B2939-668E-4D1D-B7AE-A5F02AC328BC}"/>
                </a:ext>
              </a:extLst>
            </p:cNvPr>
            <p:cNvGrpSpPr/>
            <p:nvPr/>
          </p:nvGrpSpPr>
          <p:grpSpPr>
            <a:xfrm>
              <a:off x="742802" y="1593795"/>
              <a:ext cx="2562286" cy="1536699"/>
              <a:chOff x="746064" y="1894185"/>
              <a:chExt cx="2562286" cy="1536699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F334809C-D093-4AAD-BE07-331D55549D8E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AE7AFB4C-6CB2-4269-AD30-EBC7C6C428C0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3A84C2CF-6527-44AC-817E-EA4699877035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42C03547-C634-4E82-8ACA-41B630F180C2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DEB5243E-59AC-4A70-93B7-E076C1DC1A59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FE9B00F0-5BCC-4E68-BD5A-65531C2AEB07}"/>
                </a:ext>
              </a:extLst>
            </p:cNvPr>
            <p:cNvSpPr/>
            <p:nvPr/>
          </p:nvSpPr>
          <p:spPr>
            <a:xfrm rot="21387295">
              <a:off x="2269538" y="1410768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F20AD958-0654-4D26-A6B4-5C44A5455055}"/>
                </a:ext>
              </a:extLst>
            </p:cNvPr>
            <p:cNvSpPr/>
            <p:nvPr/>
          </p:nvSpPr>
          <p:spPr>
            <a:xfrm rot="1018088">
              <a:off x="2343498" y="1646243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32034FF4-1688-4B4C-A3F1-FA8944A866A1}"/>
                </a:ext>
              </a:extLst>
            </p:cNvPr>
            <p:cNvSpPr/>
            <p:nvPr/>
          </p:nvSpPr>
          <p:spPr>
            <a:xfrm rot="212705" flipH="1">
              <a:off x="931411" y="1470936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F97E20AD-6BDE-4A81-B3D1-78F2E13D4CB8}"/>
                </a:ext>
              </a:extLst>
            </p:cNvPr>
            <p:cNvSpPr/>
            <p:nvPr/>
          </p:nvSpPr>
          <p:spPr>
            <a:xfrm rot="20581912" flipH="1">
              <a:off x="777825" y="1668731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B8095F60-9830-450C-988A-5E926A1EA274}"/>
                </a:ext>
              </a:extLst>
            </p:cNvPr>
            <p:cNvSpPr/>
            <p:nvPr/>
          </p:nvSpPr>
          <p:spPr>
            <a:xfrm rot="1018088">
              <a:off x="2320232" y="2160679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61F16DBF-FF69-4AFA-8CC8-71848ABA4059}"/>
                </a:ext>
              </a:extLst>
            </p:cNvPr>
            <p:cNvSpPr/>
            <p:nvPr/>
          </p:nvSpPr>
          <p:spPr>
            <a:xfrm rot="20581912" flipH="1">
              <a:off x="796875" y="2078305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9B936BCE-9F42-4C2B-A2CA-AA35A8D428BD}"/>
                </a:ext>
              </a:extLst>
            </p:cNvPr>
            <p:cNvGrpSpPr/>
            <p:nvPr/>
          </p:nvGrpSpPr>
          <p:grpSpPr>
            <a:xfrm>
              <a:off x="628598" y="1301432"/>
              <a:ext cx="2754756" cy="1496626"/>
              <a:chOff x="1376535" y="3327775"/>
              <a:chExt cx="3855250" cy="2094510"/>
            </a:xfrm>
          </p:grpSpPr>
          <p:sp>
            <p:nvSpPr>
              <p:cNvPr id="64" name="星: 16 pt 63">
                <a:extLst>
                  <a:ext uri="{FF2B5EF4-FFF2-40B4-BE49-F238E27FC236}">
                    <a16:creationId xmlns:a16="http://schemas.microsoft.com/office/drawing/2014/main" id="{6772A728-930F-41EF-8CC2-760F072981EB}"/>
                  </a:ext>
                </a:extLst>
              </p:cNvPr>
              <p:cNvSpPr/>
              <p:nvPr/>
            </p:nvSpPr>
            <p:spPr>
              <a:xfrm rot="2700000">
                <a:off x="1910491" y="4124221"/>
                <a:ext cx="1133890" cy="270427"/>
              </a:xfrm>
              <a:prstGeom prst="star16">
                <a:avLst>
                  <a:gd name="adj" fmla="val 45964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5" name="星: 16 pt 64">
                <a:extLst>
                  <a:ext uri="{FF2B5EF4-FFF2-40B4-BE49-F238E27FC236}">
                    <a16:creationId xmlns:a16="http://schemas.microsoft.com/office/drawing/2014/main" id="{8BE65706-43B9-46CC-A5EB-359C4F0507CD}"/>
                  </a:ext>
                </a:extLst>
              </p:cNvPr>
              <p:cNvSpPr/>
              <p:nvPr/>
            </p:nvSpPr>
            <p:spPr>
              <a:xfrm rot="2700000">
                <a:off x="1795716" y="4410672"/>
                <a:ext cx="1133890" cy="270427"/>
              </a:xfrm>
              <a:prstGeom prst="star16">
                <a:avLst>
                  <a:gd name="adj" fmla="val 45964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6" name="星: 16 pt 65">
                <a:extLst>
                  <a:ext uri="{FF2B5EF4-FFF2-40B4-BE49-F238E27FC236}">
                    <a16:creationId xmlns:a16="http://schemas.microsoft.com/office/drawing/2014/main" id="{D441A87B-8E2A-4C56-94D9-88E19EC8A690}"/>
                  </a:ext>
                </a:extLst>
              </p:cNvPr>
              <p:cNvSpPr/>
              <p:nvPr/>
            </p:nvSpPr>
            <p:spPr>
              <a:xfrm rot="2429863">
                <a:off x="1742167" y="4722618"/>
                <a:ext cx="1133890" cy="270427"/>
              </a:xfrm>
              <a:prstGeom prst="star16">
                <a:avLst>
                  <a:gd name="adj" fmla="val 45964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7" name="星: 16 pt 66">
                <a:extLst>
                  <a:ext uri="{FF2B5EF4-FFF2-40B4-BE49-F238E27FC236}">
                    <a16:creationId xmlns:a16="http://schemas.microsoft.com/office/drawing/2014/main" id="{3889F3F9-EB6F-40FB-B69B-0B8731060EC6}"/>
                  </a:ext>
                </a:extLst>
              </p:cNvPr>
              <p:cNvSpPr/>
              <p:nvPr/>
            </p:nvSpPr>
            <p:spPr>
              <a:xfrm rot="2700000">
                <a:off x="1945592" y="4154954"/>
                <a:ext cx="1063688" cy="208964"/>
              </a:xfrm>
              <a:prstGeom prst="star16">
                <a:avLst>
                  <a:gd name="adj" fmla="val 45964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8" name="星: 16 pt 67">
                <a:extLst>
                  <a:ext uri="{FF2B5EF4-FFF2-40B4-BE49-F238E27FC236}">
                    <a16:creationId xmlns:a16="http://schemas.microsoft.com/office/drawing/2014/main" id="{402E2DEE-157C-4B4F-9F58-C808350FE1F6}"/>
                  </a:ext>
                </a:extLst>
              </p:cNvPr>
              <p:cNvSpPr/>
              <p:nvPr/>
            </p:nvSpPr>
            <p:spPr>
              <a:xfrm rot="2700000">
                <a:off x="1830817" y="4441405"/>
                <a:ext cx="1063688" cy="208964"/>
              </a:xfrm>
              <a:prstGeom prst="star16">
                <a:avLst>
                  <a:gd name="adj" fmla="val 45964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9" name="星: 16 pt 68">
                <a:extLst>
                  <a:ext uri="{FF2B5EF4-FFF2-40B4-BE49-F238E27FC236}">
                    <a16:creationId xmlns:a16="http://schemas.microsoft.com/office/drawing/2014/main" id="{FB7A6D87-628A-481B-B2F6-D861E54D2D7A}"/>
                  </a:ext>
                </a:extLst>
              </p:cNvPr>
              <p:cNvSpPr/>
              <p:nvPr/>
            </p:nvSpPr>
            <p:spPr>
              <a:xfrm rot="2429863">
                <a:off x="1777268" y="4753351"/>
                <a:ext cx="1063688" cy="208964"/>
              </a:xfrm>
              <a:prstGeom prst="star16">
                <a:avLst>
                  <a:gd name="adj" fmla="val 45964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0" name="星: 16 pt 69">
                <a:extLst>
                  <a:ext uri="{FF2B5EF4-FFF2-40B4-BE49-F238E27FC236}">
                    <a16:creationId xmlns:a16="http://schemas.microsoft.com/office/drawing/2014/main" id="{7BC0FF8D-FB64-41AB-91D5-3792A4110561}"/>
                  </a:ext>
                </a:extLst>
              </p:cNvPr>
              <p:cNvSpPr/>
              <p:nvPr/>
            </p:nvSpPr>
            <p:spPr>
              <a:xfrm rot="16899072">
                <a:off x="1453345" y="4765623"/>
                <a:ext cx="734186" cy="172393"/>
              </a:xfrm>
              <a:prstGeom prst="star16">
                <a:avLst>
                  <a:gd name="adj" fmla="val 48455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1" name="星: 16 pt 70">
                <a:extLst>
                  <a:ext uri="{FF2B5EF4-FFF2-40B4-BE49-F238E27FC236}">
                    <a16:creationId xmlns:a16="http://schemas.microsoft.com/office/drawing/2014/main" id="{2B5D9DFD-77A9-43E8-92B0-C06183299246}"/>
                  </a:ext>
                </a:extLst>
              </p:cNvPr>
              <p:cNvSpPr/>
              <p:nvPr/>
            </p:nvSpPr>
            <p:spPr>
              <a:xfrm rot="18900000">
                <a:off x="1376535" y="4342778"/>
                <a:ext cx="734186" cy="172393"/>
              </a:xfrm>
              <a:prstGeom prst="star16">
                <a:avLst>
                  <a:gd name="adj" fmla="val 48455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" name="星: 16 pt 71">
                <a:extLst>
                  <a:ext uri="{FF2B5EF4-FFF2-40B4-BE49-F238E27FC236}">
                    <a16:creationId xmlns:a16="http://schemas.microsoft.com/office/drawing/2014/main" id="{421510F3-9691-4783-A0E4-246C8599A2AD}"/>
                  </a:ext>
                </a:extLst>
              </p:cNvPr>
              <p:cNvSpPr/>
              <p:nvPr/>
            </p:nvSpPr>
            <p:spPr>
              <a:xfrm rot="19800000">
                <a:off x="1433685" y="3996704"/>
                <a:ext cx="734186" cy="172393"/>
              </a:xfrm>
              <a:prstGeom prst="star16">
                <a:avLst>
                  <a:gd name="adj" fmla="val 48455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3C9BF191-966E-478E-B84C-07006EDC780E}"/>
                  </a:ext>
                </a:extLst>
              </p:cNvPr>
              <p:cNvSpPr/>
              <p:nvPr/>
            </p:nvSpPr>
            <p:spPr>
              <a:xfrm rot="19800000">
                <a:off x="1748589" y="5166319"/>
                <a:ext cx="94606" cy="248993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69C25D11-8927-4100-A2FD-7ADD843ED409}"/>
                  </a:ext>
                </a:extLst>
              </p:cNvPr>
              <p:cNvSpPr/>
              <p:nvPr/>
            </p:nvSpPr>
            <p:spPr>
              <a:xfrm rot="19800000">
                <a:off x="1507289" y="4664669"/>
                <a:ext cx="94606" cy="248993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DA3C36CF-9222-4C1B-BEA9-087A90743F66}"/>
                  </a:ext>
                </a:extLst>
              </p:cNvPr>
              <p:cNvSpPr/>
              <p:nvPr/>
            </p:nvSpPr>
            <p:spPr>
              <a:xfrm rot="900000">
                <a:off x="1424739" y="4242393"/>
                <a:ext cx="94606" cy="248993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43055062-D0EA-45BD-B6F4-A582757D1B17}"/>
                  </a:ext>
                </a:extLst>
              </p:cNvPr>
              <p:cNvSpPr/>
              <p:nvPr/>
            </p:nvSpPr>
            <p:spPr>
              <a:xfrm rot="13500000">
                <a:off x="2780549" y="3383310"/>
                <a:ext cx="56208" cy="186341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2A420A15-012B-45EB-9C37-B850EB98D39C}"/>
                  </a:ext>
                </a:extLst>
              </p:cNvPr>
              <p:cNvSpPr/>
              <p:nvPr/>
            </p:nvSpPr>
            <p:spPr>
              <a:xfrm rot="13500000" flipH="1">
                <a:off x="2745648" y="3327775"/>
                <a:ext cx="65885" cy="160182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8" name="星: 16 pt 77">
                <a:extLst>
                  <a:ext uri="{FF2B5EF4-FFF2-40B4-BE49-F238E27FC236}">
                    <a16:creationId xmlns:a16="http://schemas.microsoft.com/office/drawing/2014/main" id="{17B9611B-60A3-40A0-B1AC-C481E84A7033}"/>
                  </a:ext>
                </a:extLst>
              </p:cNvPr>
              <p:cNvSpPr/>
              <p:nvPr/>
            </p:nvSpPr>
            <p:spPr>
              <a:xfrm rot="18000000">
                <a:off x="2434738" y="3534304"/>
                <a:ext cx="469387" cy="172393"/>
              </a:xfrm>
              <a:prstGeom prst="star16">
                <a:avLst>
                  <a:gd name="adj" fmla="val 48455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9" name="星: 16 pt 78">
                <a:extLst>
                  <a:ext uri="{FF2B5EF4-FFF2-40B4-BE49-F238E27FC236}">
                    <a16:creationId xmlns:a16="http://schemas.microsoft.com/office/drawing/2014/main" id="{0C7165BA-740F-43EF-BE6E-95C44F677FE7}"/>
                  </a:ext>
                </a:extLst>
              </p:cNvPr>
              <p:cNvSpPr/>
              <p:nvPr/>
            </p:nvSpPr>
            <p:spPr>
              <a:xfrm rot="3600000">
                <a:off x="2317587" y="4007084"/>
                <a:ext cx="922005" cy="236823"/>
              </a:xfrm>
              <a:prstGeom prst="star16">
                <a:avLst>
                  <a:gd name="adj" fmla="val 45964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0" name="星: 16 pt 79">
                <a:extLst>
                  <a:ext uri="{FF2B5EF4-FFF2-40B4-BE49-F238E27FC236}">
                    <a16:creationId xmlns:a16="http://schemas.microsoft.com/office/drawing/2014/main" id="{F73040C6-C78B-4D1E-8E94-DE4F723412AB}"/>
                  </a:ext>
                </a:extLst>
              </p:cNvPr>
              <p:cNvSpPr/>
              <p:nvPr/>
            </p:nvSpPr>
            <p:spPr>
              <a:xfrm rot="3600000">
                <a:off x="2346129" y="4033998"/>
                <a:ext cx="864920" cy="182998"/>
              </a:xfrm>
              <a:prstGeom prst="star16">
                <a:avLst>
                  <a:gd name="adj" fmla="val 45964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1" name="星: 16 pt 80">
                <a:extLst>
                  <a:ext uri="{FF2B5EF4-FFF2-40B4-BE49-F238E27FC236}">
                    <a16:creationId xmlns:a16="http://schemas.microsoft.com/office/drawing/2014/main" id="{D466BDE2-B31C-4CF7-99D1-089BB98B656D}"/>
                  </a:ext>
                </a:extLst>
              </p:cNvPr>
              <p:cNvSpPr/>
              <p:nvPr/>
            </p:nvSpPr>
            <p:spPr>
              <a:xfrm rot="18900000" flipH="1">
                <a:off x="3612143" y="4124221"/>
                <a:ext cx="1133890" cy="270427"/>
              </a:xfrm>
              <a:prstGeom prst="star16">
                <a:avLst>
                  <a:gd name="adj" fmla="val 45964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2" name="星: 16 pt 81">
                <a:extLst>
                  <a:ext uri="{FF2B5EF4-FFF2-40B4-BE49-F238E27FC236}">
                    <a16:creationId xmlns:a16="http://schemas.microsoft.com/office/drawing/2014/main" id="{96672B2B-5C09-4CA1-9758-6666EE40EEF2}"/>
                  </a:ext>
                </a:extLst>
              </p:cNvPr>
              <p:cNvSpPr/>
              <p:nvPr/>
            </p:nvSpPr>
            <p:spPr>
              <a:xfrm rot="18900000" flipH="1">
                <a:off x="3726918" y="4410672"/>
                <a:ext cx="1133890" cy="270427"/>
              </a:xfrm>
              <a:prstGeom prst="star16">
                <a:avLst>
                  <a:gd name="adj" fmla="val 45964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" name="星: 16 pt 82">
                <a:extLst>
                  <a:ext uri="{FF2B5EF4-FFF2-40B4-BE49-F238E27FC236}">
                    <a16:creationId xmlns:a16="http://schemas.microsoft.com/office/drawing/2014/main" id="{71072C9E-5EAE-4540-A551-24D0F20846CB}"/>
                  </a:ext>
                </a:extLst>
              </p:cNvPr>
              <p:cNvSpPr/>
              <p:nvPr/>
            </p:nvSpPr>
            <p:spPr>
              <a:xfrm rot="19170137" flipH="1">
                <a:off x="3780467" y="4722618"/>
                <a:ext cx="1133890" cy="270427"/>
              </a:xfrm>
              <a:prstGeom prst="star16">
                <a:avLst>
                  <a:gd name="adj" fmla="val 45964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4" name="星: 16 pt 83">
                <a:extLst>
                  <a:ext uri="{FF2B5EF4-FFF2-40B4-BE49-F238E27FC236}">
                    <a16:creationId xmlns:a16="http://schemas.microsoft.com/office/drawing/2014/main" id="{B4FDE046-76A9-4092-9442-0448DC969810}"/>
                  </a:ext>
                </a:extLst>
              </p:cNvPr>
              <p:cNvSpPr/>
              <p:nvPr/>
            </p:nvSpPr>
            <p:spPr>
              <a:xfrm rot="18900000" flipH="1">
                <a:off x="3647244" y="4154954"/>
                <a:ext cx="1063688" cy="208964"/>
              </a:xfrm>
              <a:prstGeom prst="star16">
                <a:avLst>
                  <a:gd name="adj" fmla="val 45964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5" name="星: 16 pt 84">
                <a:extLst>
                  <a:ext uri="{FF2B5EF4-FFF2-40B4-BE49-F238E27FC236}">
                    <a16:creationId xmlns:a16="http://schemas.microsoft.com/office/drawing/2014/main" id="{D1AAC2A4-D869-489A-B437-DF2BFE9150F3}"/>
                  </a:ext>
                </a:extLst>
              </p:cNvPr>
              <p:cNvSpPr/>
              <p:nvPr/>
            </p:nvSpPr>
            <p:spPr>
              <a:xfrm rot="18900000" flipH="1">
                <a:off x="3762019" y="4441405"/>
                <a:ext cx="1063688" cy="208964"/>
              </a:xfrm>
              <a:prstGeom prst="star16">
                <a:avLst>
                  <a:gd name="adj" fmla="val 45964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6" name="星: 16 pt 85">
                <a:extLst>
                  <a:ext uri="{FF2B5EF4-FFF2-40B4-BE49-F238E27FC236}">
                    <a16:creationId xmlns:a16="http://schemas.microsoft.com/office/drawing/2014/main" id="{4B2BD44E-9C83-46FF-B4FD-5F5FB1B9A1B5}"/>
                  </a:ext>
                </a:extLst>
              </p:cNvPr>
              <p:cNvSpPr/>
              <p:nvPr/>
            </p:nvSpPr>
            <p:spPr>
              <a:xfrm rot="19170137" flipH="1">
                <a:off x="3815568" y="4753351"/>
                <a:ext cx="1063688" cy="208964"/>
              </a:xfrm>
              <a:prstGeom prst="star16">
                <a:avLst>
                  <a:gd name="adj" fmla="val 45964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7" name="星: 16 pt 86">
                <a:extLst>
                  <a:ext uri="{FF2B5EF4-FFF2-40B4-BE49-F238E27FC236}">
                    <a16:creationId xmlns:a16="http://schemas.microsoft.com/office/drawing/2014/main" id="{08F994BD-34A4-427F-A202-D9015F973C62}"/>
                  </a:ext>
                </a:extLst>
              </p:cNvPr>
              <p:cNvSpPr/>
              <p:nvPr/>
            </p:nvSpPr>
            <p:spPr>
              <a:xfrm rot="4700928" flipH="1">
                <a:off x="4468993" y="4765623"/>
                <a:ext cx="734186" cy="172393"/>
              </a:xfrm>
              <a:prstGeom prst="star16">
                <a:avLst>
                  <a:gd name="adj" fmla="val 48455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8" name="星: 16 pt 87">
                <a:extLst>
                  <a:ext uri="{FF2B5EF4-FFF2-40B4-BE49-F238E27FC236}">
                    <a16:creationId xmlns:a16="http://schemas.microsoft.com/office/drawing/2014/main" id="{9383802A-5470-429A-9D4C-CE20AAFC7E3A}"/>
                  </a:ext>
                </a:extLst>
              </p:cNvPr>
              <p:cNvSpPr/>
              <p:nvPr/>
            </p:nvSpPr>
            <p:spPr>
              <a:xfrm rot="2700000" flipH="1">
                <a:off x="4545803" y="4342778"/>
                <a:ext cx="734186" cy="172393"/>
              </a:xfrm>
              <a:prstGeom prst="star16">
                <a:avLst>
                  <a:gd name="adj" fmla="val 48455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9" name="星: 16 pt 88">
                <a:extLst>
                  <a:ext uri="{FF2B5EF4-FFF2-40B4-BE49-F238E27FC236}">
                    <a16:creationId xmlns:a16="http://schemas.microsoft.com/office/drawing/2014/main" id="{F19D68C5-131D-4E67-A041-346F35EFE3B6}"/>
                  </a:ext>
                </a:extLst>
              </p:cNvPr>
              <p:cNvSpPr/>
              <p:nvPr/>
            </p:nvSpPr>
            <p:spPr>
              <a:xfrm rot="1800000" flipH="1">
                <a:off x="4488653" y="3996704"/>
                <a:ext cx="734186" cy="172393"/>
              </a:xfrm>
              <a:prstGeom prst="star16">
                <a:avLst>
                  <a:gd name="adj" fmla="val 48455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FFA070AF-D8E9-4612-93E8-6E3F5AC3DD7B}"/>
                  </a:ext>
                </a:extLst>
              </p:cNvPr>
              <p:cNvSpPr/>
              <p:nvPr/>
            </p:nvSpPr>
            <p:spPr>
              <a:xfrm rot="1800000" flipH="1">
                <a:off x="4813329" y="5166319"/>
                <a:ext cx="94606" cy="248993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283E54E7-860E-4A69-819D-6DD14EB84100}"/>
                  </a:ext>
                </a:extLst>
              </p:cNvPr>
              <p:cNvSpPr/>
              <p:nvPr/>
            </p:nvSpPr>
            <p:spPr>
              <a:xfrm rot="1800000" flipH="1">
                <a:off x="5054629" y="4664669"/>
                <a:ext cx="94606" cy="248993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EE12452A-FE06-4880-B13E-9B105E4260BA}"/>
                  </a:ext>
                </a:extLst>
              </p:cNvPr>
              <p:cNvSpPr/>
              <p:nvPr/>
            </p:nvSpPr>
            <p:spPr>
              <a:xfrm rot="20700000" flipH="1">
                <a:off x="5137179" y="4242393"/>
                <a:ext cx="94606" cy="248993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B7EB39BA-20DF-4AFE-9BA4-A771F8A3C82C}"/>
                  </a:ext>
                </a:extLst>
              </p:cNvPr>
              <p:cNvSpPr/>
              <p:nvPr/>
            </p:nvSpPr>
            <p:spPr>
              <a:xfrm rot="8100000" flipH="1">
                <a:off x="3819767" y="3383310"/>
                <a:ext cx="56208" cy="186341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5FED59EF-1D6D-482F-8837-FCCF8313DEEC}"/>
                  </a:ext>
                </a:extLst>
              </p:cNvPr>
              <p:cNvSpPr/>
              <p:nvPr/>
            </p:nvSpPr>
            <p:spPr>
              <a:xfrm rot="8100000">
                <a:off x="3844991" y="3327775"/>
                <a:ext cx="65885" cy="160182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5" name="星: 16 pt 94">
                <a:extLst>
                  <a:ext uri="{FF2B5EF4-FFF2-40B4-BE49-F238E27FC236}">
                    <a16:creationId xmlns:a16="http://schemas.microsoft.com/office/drawing/2014/main" id="{0CE4D5A7-2DEB-4C0D-9884-A4E09315E4E7}"/>
                  </a:ext>
                </a:extLst>
              </p:cNvPr>
              <p:cNvSpPr/>
              <p:nvPr/>
            </p:nvSpPr>
            <p:spPr>
              <a:xfrm rot="3600000" flipH="1">
                <a:off x="3752399" y="3534304"/>
                <a:ext cx="469387" cy="172393"/>
              </a:xfrm>
              <a:prstGeom prst="star16">
                <a:avLst>
                  <a:gd name="adj" fmla="val 48455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6" name="星: 16 pt 95">
                <a:extLst>
                  <a:ext uri="{FF2B5EF4-FFF2-40B4-BE49-F238E27FC236}">
                    <a16:creationId xmlns:a16="http://schemas.microsoft.com/office/drawing/2014/main" id="{D814C3DA-5D43-456B-9DFE-7EBE2B82FFDC}"/>
                  </a:ext>
                </a:extLst>
              </p:cNvPr>
              <p:cNvSpPr/>
              <p:nvPr/>
            </p:nvSpPr>
            <p:spPr>
              <a:xfrm rot="18000000" flipH="1">
                <a:off x="3416932" y="4007084"/>
                <a:ext cx="922005" cy="236823"/>
              </a:xfrm>
              <a:prstGeom prst="star16">
                <a:avLst>
                  <a:gd name="adj" fmla="val 45964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7" name="星: 16 pt 96">
                <a:extLst>
                  <a:ext uri="{FF2B5EF4-FFF2-40B4-BE49-F238E27FC236}">
                    <a16:creationId xmlns:a16="http://schemas.microsoft.com/office/drawing/2014/main" id="{EB8CAB11-097E-4A30-B037-CF0715E1C06B}"/>
                  </a:ext>
                </a:extLst>
              </p:cNvPr>
              <p:cNvSpPr/>
              <p:nvPr/>
            </p:nvSpPr>
            <p:spPr>
              <a:xfrm rot="18000000" flipH="1">
                <a:off x="3445475" y="4033998"/>
                <a:ext cx="864920" cy="182998"/>
              </a:xfrm>
              <a:prstGeom prst="star16">
                <a:avLst>
                  <a:gd name="adj" fmla="val 45964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2A16E650-27CD-4F7B-ABF1-7C89089A39CC}"/>
                  </a:ext>
                </a:extLst>
              </p:cNvPr>
              <p:cNvSpPr/>
              <p:nvPr/>
            </p:nvSpPr>
            <p:spPr>
              <a:xfrm>
                <a:off x="2558377" y="4166559"/>
                <a:ext cx="1543724" cy="1255726"/>
              </a:xfrm>
              <a:custGeom>
                <a:avLst/>
                <a:gdLst>
                  <a:gd name="connsiteX0" fmla="*/ 742051 w 1500277"/>
                  <a:gd name="connsiteY0" fmla="*/ 0 h 1220386"/>
                  <a:gd name="connsiteX1" fmla="*/ 836201 w 1500277"/>
                  <a:gd name="connsiteY1" fmla="*/ 41645 h 1220386"/>
                  <a:gd name="connsiteX2" fmla="*/ 936452 w 1500277"/>
                  <a:gd name="connsiteY2" fmla="*/ 46448 h 1220386"/>
                  <a:gd name="connsiteX3" fmla="*/ 1010169 w 1500277"/>
                  <a:gd name="connsiteY3" fmla="*/ 128204 h 1220386"/>
                  <a:gd name="connsiteX4" fmla="*/ 1101263 w 1500277"/>
                  <a:gd name="connsiteY4" fmla="*/ 178719 h 1220386"/>
                  <a:gd name="connsiteX5" fmla="*/ 1125046 w 1500277"/>
                  <a:gd name="connsiteY5" fmla="*/ 240597 h 1220386"/>
                  <a:gd name="connsiteX6" fmla="*/ 1186678 w 1500277"/>
                  <a:gd name="connsiteY6" fmla="*/ 243055 h 1220386"/>
                  <a:gd name="connsiteX7" fmla="*/ 1260395 w 1500277"/>
                  <a:gd name="connsiteY7" fmla="*/ 311119 h 1220386"/>
                  <a:gd name="connsiteX8" fmla="*/ 1351489 w 1500277"/>
                  <a:gd name="connsiteY8" fmla="*/ 353174 h 1220386"/>
                  <a:gd name="connsiteX9" fmla="*/ 1393544 w 1500277"/>
                  <a:gd name="connsiteY9" fmla="*/ 444268 h 1220386"/>
                  <a:gd name="connsiteX10" fmla="*/ 1461608 w 1500277"/>
                  <a:gd name="connsiteY10" fmla="*/ 517985 h 1220386"/>
                  <a:gd name="connsiteX11" fmla="*/ 1465606 w 1500277"/>
                  <a:gd name="connsiteY11" fmla="*/ 618236 h 1220386"/>
                  <a:gd name="connsiteX12" fmla="*/ 1500277 w 1500277"/>
                  <a:gd name="connsiteY12" fmla="*/ 712386 h 1220386"/>
                  <a:gd name="connsiteX13" fmla="*/ 1465606 w 1500277"/>
                  <a:gd name="connsiteY13" fmla="*/ 806536 h 1220386"/>
                  <a:gd name="connsiteX14" fmla="*/ 1461608 w 1500277"/>
                  <a:gd name="connsiteY14" fmla="*/ 906787 h 1220386"/>
                  <a:gd name="connsiteX15" fmla="*/ 1393544 w 1500277"/>
                  <a:gd name="connsiteY15" fmla="*/ 980504 h 1220386"/>
                  <a:gd name="connsiteX16" fmla="*/ 1351489 w 1500277"/>
                  <a:gd name="connsiteY16" fmla="*/ 1071598 h 1220386"/>
                  <a:gd name="connsiteX17" fmla="*/ 1260395 w 1500277"/>
                  <a:gd name="connsiteY17" fmla="*/ 1113653 h 1220386"/>
                  <a:gd name="connsiteX18" fmla="*/ 1186678 w 1500277"/>
                  <a:gd name="connsiteY18" fmla="*/ 1181717 h 1220386"/>
                  <a:gd name="connsiteX19" fmla="*/ 1086427 w 1500277"/>
                  <a:gd name="connsiteY19" fmla="*/ 1185715 h 1220386"/>
                  <a:gd name="connsiteX20" fmla="*/ 992277 w 1500277"/>
                  <a:gd name="connsiteY20" fmla="*/ 1220386 h 1220386"/>
                  <a:gd name="connsiteX21" fmla="*/ 898127 w 1500277"/>
                  <a:gd name="connsiteY21" fmla="*/ 1185715 h 1220386"/>
                  <a:gd name="connsiteX22" fmla="*/ 826860 w 1500277"/>
                  <a:gd name="connsiteY22" fmla="*/ 1182873 h 1220386"/>
                  <a:gd name="connsiteX23" fmla="*/ 742051 w 1500277"/>
                  <a:gd name="connsiteY23" fmla="*/ 1220386 h 1220386"/>
                  <a:gd name="connsiteX24" fmla="*/ 658580 w 1500277"/>
                  <a:gd name="connsiteY24" fmla="*/ 1183465 h 1220386"/>
                  <a:gd name="connsiteX25" fmla="*/ 602150 w 1500277"/>
                  <a:gd name="connsiteY25" fmla="*/ 1185715 h 1220386"/>
                  <a:gd name="connsiteX26" fmla="*/ 508000 w 1500277"/>
                  <a:gd name="connsiteY26" fmla="*/ 1220386 h 1220386"/>
                  <a:gd name="connsiteX27" fmla="*/ 413850 w 1500277"/>
                  <a:gd name="connsiteY27" fmla="*/ 1185715 h 1220386"/>
                  <a:gd name="connsiteX28" fmla="*/ 313599 w 1500277"/>
                  <a:gd name="connsiteY28" fmla="*/ 1181717 h 1220386"/>
                  <a:gd name="connsiteX29" fmla="*/ 239882 w 1500277"/>
                  <a:gd name="connsiteY29" fmla="*/ 1113653 h 1220386"/>
                  <a:gd name="connsiteX30" fmla="*/ 148788 w 1500277"/>
                  <a:gd name="connsiteY30" fmla="*/ 1071598 h 1220386"/>
                  <a:gd name="connsiteX31" fmla="*/ 106733 w 1500277"/>
                  <a:gd name="connsiteY31" fmla="*/ 980504 h 1220386"/>
                  <a:gd name="connsiteX32" fmla="*/ 38669 w 1500277"/>
                  <a:gd name="connsiteY32" fmla="*/ 906787 h 1220386"/>
                  <a:gd name="connsiteX33" fmla="*/ 34671 w 1500277"/>
                  <a:gd name="connsiteY33" fmla="*/ 806536 h 1220386"/>
                  <a:gd name="connsiteX34" fmla="*/ 0 w 1500277"/>
                  <a:gd name="connsiteY34" fmla="*/ 712386 h 1220386"/>
                  <a:gd name="connsiteX35" fmla="*/ 34671 w 1500277"/>
                  <a:gd name="connsiteY35" fmla="*/ 618236 h 1220386"/>
                  <a:gd name="connsiteX36" fmla="*/ 38669 w 1500277"/>
                  <a:gd name="connsiteY36" fmla="*/ 517985 h 1220386"/>
                  <a:gd name="connsiteX37" fmla="*/ 106733 w 1500277"/>
                  <a:gd name="connsiteY37" fmla="*/ 444268 h 1220386"/>
                  <a:gd name="connsiteX38" fmla="*/ 148788 w 1500277"/>
                  <a:gd name="connsiteY38" fmla="*/ 353174 h 1220386"/>
                  <a:gd name="connsiteX39" fmla="*/ 239882 w 1500277"/>
                  <a:gd name="connsiteY39" fmla="*/ 311119 h 1220386"/>
                  <a:gd name="connsiteX40" fmla="*/ 313599 w 1500277"/>
                  <a:gd name="connsiteY40" fmla="*/ 243055 h 1220386"/>
                  <a:gd name="connsiteX41" fmla="*/ 358805 w 1500277"/>
                  <a:gd name="connsiteY41" fmla="*/ 241252 h 1220386"/>
                  <a:gd name="connsiteX42" fmla="*/ 382839 w 1500277"/>
                  <a:gd name="connsiteY42" fmla="*/ 178719 h 1220386"/>
                  <a:gd name="connsiteX43" fmla="*/ 473933 w 1500277"/>
                  <a:gd name="connsiteY43" fmla="*/ 128204 h 1220386"/>
                  <a:gd name="connsiteX44" fmla="*/ 547650 w 1500277"/>
                  <a:gd name="connsiteY44" fmla="*/ 46448 h 1220386"/>
                  <a:gd name="connsiteX45" fmla="*/ 647901 w 1500277"/>
                  <a:gd name="connsiteY45" fmla="*/ 41645 h 1220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500277" h="1220386">
                    <a:moveTo>
                      <a:pt x="742051" y="0"/>
                    </a:moveTo>
                    <a:lnTo>
                      <a:pt x="836201" y="41645"/>
                    </a:lnTo>
                    <a:lnTo>
                      <a:pt x="936452" y="46448"/>
                    </a:lnTo>
                    <a:lnTo>
                      <a:pt x="1010169" y="128204"/>
                    </a:lnTo>
                    <a:lnTo>
                      <a:pt x="1101263" y="178719"/>
                    </a:lnTo>
                    <a:lnTo>
                      <a:pt x="1125046" y="240597"/>
                    </a:lnTo>
                    <a:lnTo>
                      <a:pt x="1186678" y="243055"/>
                    </a:lnTo>
                    <a:lnTo>
                      <a:pt x="1260395" y="311119"/>
                    </a:lnTo>
                    <a:lnTo>
                      <a:pt x="1351489" y="353174"/>
                    </a:lnTo>
                    <a:lnTo>
                      <a:pt x="1393544" y="444268"/>
                    </a:lnTo>
                    <a:lnTo>
                      <a:pt x="1461608" y="517985"/>
                    </a:lnTo>
                    <a:lnTo>
                      <a:pt x="1465606" y="618236"/>
                    </a:lnTo>
                    <a:lnTo>
                      <a:pt x="1500277" y="712386"/>
                    </a:lnTo>
                    <a:lnTo>
                      <a:pt x="1465606" y="806536"/>
                    </a:lnTo>
                    <a:lnTo>
                      <a:pt x="1461608" y="906787"/>
                    </a:lnTo>
                    <a:lnTo>
                      <a:pt x="1393544" y="980504"/>
                    </a:lnTo>
                    <a:lnTo>
                      <a:pt x="1351489" y="1071598"/>
                    </a:lnTo>
                    <a:lnTo>
                      <a:pt x="1260395" y="1113653"/>
                    </a:lnTo>
                    <a:lnTo>
                      <a:pt x="1186678" y="1181717"/>
                    </a:lnTo>
                    <a:lnTo>
                      <a:pt x="1086427" y="1185715"/>
                    </a:lnTo>
                    <a:lnTo>
                      <a:pt x="992277" y="1220386"/>
                    </a:lnTo>
                    <a:lnTo>
                      <a:pt x="898127" y="1185715"/>
                    </a:lnTo>
                    <a:lnTo>
                      <a:pt x="826860" y="1182873"/>
                    </a:lnTo>
                    <a:lnTo>
                      <a:pt x="742051" y="1220386"/>
                    </a:lnTo>
                    <a:lnTo>
                      <a:pt x="658580" y="1183465"/>
                    </a:lnTo>
                    <a:lnTo>
                      <a:pt x="602150" y="1185715"/>
                    </a:lnTo>
                    <a:lnTo>
                      <a:pt x="508000" y="1220386"/>
                    </a:lnTo>
                    <a:lnTo>
                      <a:pt x="413850" y="1185715"/>
                    </a:lnTo>
                    <a:lnTo>
                      <a:pt x="313599" y="1181717"/>
                    </a:lnTo>
                    <a:lnTo>
                      <a:pt x="239882" y="1113653"/>
                    </a:lnTo>
                    <a:lnTo>
                      <a:pt x="148788" y="1071598"/>
                    </a:lnTo>
                    <a:lnTo>
                      <a:pt x="106733" y="980504"/>
                    </a:lnTo>
                    <a:lnTo>
                      <a:pt x="38669" y="906787"/>
                    </a:lnTo>
                    <a:lnTo>
                      <a:pt x="34671" y="806536"/>
                    </a:lnTo>
                    <a:lnTo>
                      <a:pt x="0" y="712386"/>
                    </a:lnTo>
                    <a:lnTo>
                      <a:pt x="34671" y="618236"/>
                    </a:lnTo>
                    <a:lnTo>
                      <a:pt x="38669" y="517985"/>
                    </a:lnTo>
                    <a:lnTo>
                      <a:pt x="106733" y="444268"/>
                    </a:lnTo>
                    <a:lnTo>
                      <a:pt x="148788" y="353174"/>
                    </a:lnTo>
                    <a:lnTo>
                      <a:pt x="239882" y="311119"/>
                    </a:lnTo>
                    <a:lnTo>
                      <a:pt x="313599" y="243055"/>
                    </a:lnTo>
                    <a:lnTo>
                      <a:pt x="358805" y="241252"/>
                    </a:lnTo>
                    <a:lnTo>
                      <a:pt x="382839" y="178719"/>
                    </a:lnTo>
                    <a:lnTo>
                      <a:pt x="473933" y="128204"/>
                    </a:lnTo>
                    <a:lnTo>
                      <a:pt x="547650" y="46448"/>
                    </a:lnTo>
                    <a:lnTo>
                      <a:pt x="647901" y="41645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EF6E87BB-A27D-48D9-AABE-CAAAADD8FE55}"/>
                  </a:ext>
                </a:extLst>
              </p:cNvPr>
              <p:cNvSpPr/>
              <p:nvPr/>
            </p:nvSpPr>
            <p:spPr>
              <a:xfrm>
                <a:off x="3165597" y="4159748"/>
                <a:ext cx="84478" cy="8447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67D979B6-B82E-47D0-A912-165153AAD817}"/>
                  </a:ext>
                </a:extLst>
              </p:cNvPr>
              <p:cNvSpPr/>
              <p:nvPr/>
            </p:nvSpPr>
            <p:spPr>
              <a:xfrm>
                <a:off x="3382291" y="4159748"/>
                <a:ext cx="84478" cy="8447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F5FB7339-35D3-4FA3-8374-46A3798D59C4}"/>
              </a:ext>
            </a:extLst>
          </p:cNvPr>
          <p:cNvSpPr txBox="1"/>
          <p:nvPr/>
        </p:nvSpPr>
        <p:spPr>
          <a:xfrm>
            <a:off x="1315116" y="49793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タラバガニ</a:t>
            </a:r>
          </a:p>
        </p:txBody>
      </p: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F5CE4512-B888-4E59-80B6-A6DEC65A3DC5}"/>
              </a:ext>
            </a:extLst>
          </p:cNvPr>
          <p:cNvGrpSpPr/>
          <p:nvPr/>
        </p:nvGrpSpPr>
        <p:grpSpPr>
          <a:xfrm>
            <a:off x="3698078" y="1470711"/>
            <a:ext cx="2483032" cy="1599840"/>
            <a:chOff x="3605043" y="1410768"/>
            <a:chExt cx="2669102" cy="1719726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F4B08C9F-9396-449A-9378-7BC00AE7CEE6}"/>
                </a:ext>
              </a:extLst>
            </p:cNvPr>
            <p:cNvGrpSpPr/>
            <p:nvPr/>
          </p:nvGrpSpPr>
          <p:grpSpPr>
            <a:xfrm>
              <a:off x="3651884" y="1410768"/>
              <a:ext cx="2562286" cy="1719726"/>
              <a:chOff x="1612263" y="3629372"/>
              <a:chExt cx="2562286" cy="1719726"/>
            </a:xfrm>
          </p:grpSpPr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459813AF-D549-479D-B321-89E9F9B6547C}"/>
                  </a:ext>
                </a:extLst>
              </p:cNvPr>
              <p:cNvGrpSpPr/>
              <p:nvPr/>
            </p:nvGrpSpPr>
            <p:grpSpPr>
              <a:xfrm>
                <a:off x="1612263" y="3812399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151" name="グループ化 150">
                  <a:extLst>
                    <a:ext uri="{FF2B5EF4-FFF2-40B4-BE49-F238E27FC236}">
                      <a16:creationId xmlns:a16="http://schemas.microsoft.com/office/drawing/2014/main" id="{79F40DA3-6BD4-42A2-B514-F60B939429CA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</p:grpSpPr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B882EE37-425D-46BA-A512-E120E3619136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5" name="楕円 154">
                    <a:extLst>
                      <a:ext uri="{FF2B5EF4-FFF2-40B4-BE49-F238E27FC236}">
                        <a16:creationId xmlns:a16="http://schemas.microsoft.com/office/drawing/2014/main" id="{7C335228-675C-42C9-99CB-0B33DF8793B2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CEFC7B3A-EEC3-464B-9A1B-E2CC4FBBB7AB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CFAF44CA-3386-475E-9607-446A7D7B0BC0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BCB42C85-9F89-49C6-ABCA-14FBF9D06D27}"/>
                  </a:ext>
                </a:extLst>
              </p:cNvPr>
              <p:cNvSpPr/>
              <p:nvPr/>
            </p:nvSpPr>
            <p:spPr>
              <a:xfrm rot="21387295">
                <a:off x="3138999" y="362937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162486D1-44A4-41C6-BC53-F87F277E988E}"/>
                  </a:ext>
                </a:extLst>
              </p:cNvPr>
              <p:cNvSpPr/>
              <p:nvPr/>
            </p:nvSpPr>
            <p:spPr>
              <a:xfrm rot="1018088">
                <a:off x="3212959" y="386484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8A325AD6-9793-4161-AC64-B8FF63078514}"/>
                  </a:ext>
                </a:extLst>
              </p:cNvPr>
              <p:cNvSpPr/>
              <p:nvPr/>
            </p:nvSpPr>
            <p:spPr>
              <a:xfrm rot="212705" flipH="1">
                <a:off x="1800872" y="368954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328258E3-75B9-4D5E-9E7E-B1AD97027489}"/>
                  </a:ext>
                </a:extLst>
              </p:cNvPr>
              <p:cNvSpPr/>
              <p:nvPr/>
            </p:nvSpPr>
            <p:spPr>
              <a:xfrm rot="20581912" flipH="1">
                <a:off x="1647286" y="388733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BA34D53E-4196-4555-B8AF-6E8BF0EB8717}"/>
                  </a:ext>
                </a:extLst>
              </p:cNvPr>
              <p:cNvSpPr/>
              <p:nvPr/>
            </p:nvSpPr>
            <p:spPr>
              <a:xfrm rot="1018088">
                <a:off x="3189693" y="437928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9BD2E9B0-4692-49B9-B4F7-F688680E0C5B}"/>
                  </a:ext>
                </a:extLst>
              </p:cNvPr>
              <p:cNvSpPr/>
              <p:nvPr/>
            </p:nvSpPr>
            <p:spPr>
              <a:xfrm rot="20581912" flipH="1">
                <a:off x="1666336" y="429690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B808D340-FBF3-4A5E-8AEB-D7D12815D126}"/>
                </a:ext>
              </a:extLst>
            </p:cNvPr>
            <p:cNvGrpSpPr/>
            <p:nvPr/>
          </p:nvGrpSpPr>
          <p:grpSpPr>
            <a:xfrm>
              <a:off x="3605043" y="1563776"/>
              <a:ext cx="2669102" cy="1087606"/>
              <a:chOff x="1043912" y="3820969"/>
              <a:chExt cx="2879348" cy="1173279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B228797A-5681-4F0E-95A3-42BFA15122C1}"/>
                  </a:ext>
                </a:extLst>
              </p:cNvPr>
              <p:cNvGrpSpPr/>
              <p:nvPr/>
            </p:nvGrpSpPr>
            <p:grpSpPr>
              <a:xfrm>
                <a:off x="1043912" y="3820969"/>
                <a:ext cx="1157879" cy="1161806"/>
                <a:chOff x="1043912" y="3820969"/>
                <a:chExt cx="1157879" cy="1161806"/>
              </a:xfrm>
            </p:grpSpPr>
            <p:sp>
              <p:nvSpPr>
                <p:cNvPr id="131" name="星: 16 pt 130">
                  <a:extLst>
                    <a:ext uri="{FF2B5EF4-FFF2-40B4-BE49-F238E27FC236}">
                      <a16:creationId xmlns:a16="http://schemas.microsoft.com/office/drawing/2014/main" id="{B8277EAA-43FF-46FE-B594-AC4F1422DB67}"/>
                    </a:ext>
                  </a:extLst>
                </p:cNvPr>
                <p:cNvSpPr/>
                <p:nvPr/>
              </p:nvSpPr>
              <p:spPr>
                <a:xfrm rot="19800000">
                  <a:off x="1341275" y="4028002"/>
                  <a:ext cx="283065" cy="18248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26FA57D3-D2BA-4B9F-B8FA-9882305F2756}"/>
                    </a:ext>
                  </a:extLst>
                </p:cNvPr>
                <p:cNvGrpSpPr/>
                <p:nvPr/>
              </p:nvGrpSpPr>
              <p:grpSpPr>
                <a:xfrm>
                  <a:off x="1043912" y="47465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142" name="星: 16 pt 141">
                    <a:extLst>
                      <a:ext uri="{FF2B5EF4-FFF2-40B4-BE49-F238E27FC236}">
                        <a16:creationId xmlns:a16="http://schemas.microsoft.com/office/drawing/2014/main" id="{7844890C-B789-4D7A-8E3E-05C0AC1D784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C000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3" name="星: 16 pt 142">
                    <a:extLst>
                      <a:ext uri="{FF2B5EF4-FFF2-40B4-BE49-F238E27FC236}">
                        <a16:creationId xmlns:a16="http://schemas.microsoft.com/office/drawing/2014/main" id="{E81214F1-2BEC-43A3-B89C-1A4713E8E4FB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00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3D6A40A5-E9CD-4233-9CAB-8E7E70B0C5B8}"/>
                    </a:ext>
                  </a:extLst>
                </p:cNvPr>
                <p:cNvGrpSpPr/>
                <p:nvPr/>
              </p:nvGrpSpPr>
              <p:grpSpPr>
                <a:xfrm>
                  <a:off x="1043912" y="45560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140" name="星: 16 pt 139">
                    <a:extLst>
                      <a:ext uri="{FF2B5EF4-FFF2-40B4-BE49-F238E27FC236}">
                        <a16:creationId xmlns:a16="http://schemas.microsoft.com/office/drawing/2014/main" id="{8657920E-AB06-4E6A-A4A8-3FBA9EEEA77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C000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1" name="星: 16 pt 140">
                    <a:extLst>
                      <a:ext uri="{FF2B5EF4-FFF2-40B4-BE49-F238E27FC236}">
                        <a16:creationId xmlns:a16="http://schemas.microsoft.com/office/drawing/2014/main" id="{18685B32-ADA8-40A1-984E-9BF2400317CD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00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AFD711DC-7D17-4CDD-AE40-8088902236AA}"/>
                    </a:ext>
                  </a:extLst>
                </p:cNvPr>
                <p:cNvGrpSpPr/>
                <p:nvPr/>
              </p:nvGrpSpPr>
              <p:grpSpPr>
                <a:xfrm>
                  <a:off x="1043912" y="437186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138" name="星: 16 pt 137">
                    <a:extLst>
                      <a:ext uri="{FF2B5EF4-FFF2-40B4-BE49-F238E27FC236}">
                        <a16:creationId xmlns:a16="http://schemas.microsoft.com/office/drawing/2014/main" id="{C736CCFB-BDFA-44C2-94D4-7DA623D1458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C000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9" name="星: 16 pt 138">
                    <a:extLst>
                      <a:ext uri="{FF2B5EF4-FFF2-40B4-BE49-F238E27FC236}">
                        <a16:creationId xmlns:a16="http://schemas.microsoft.com/office/drawing/2014/main" id="{6395DA75-D601-4385-9726-D605DB383242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00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135" name="星: 16 pt 134">
                  <a:extLst>
                    <a:ext uri="{FF2B5EF4-FFF2-40B4-BE49-F238E27FC236}">
                      <a16:creationId xmlns:a16="http://schemas.microsoft.com/office/drawing/2014/main" id="{A649817C-F4E4-4844-9767-683C27109CB7}"/>
                    </a:ext>
                  </a:extLst>
                </p:cNvPr>
                <p:cNvSpPr/>
                <p:nvPr/>
              </p:nvSpPr>
              <p:spPr>
                <a:xfrm rot="900000">
                  <a:off x="1358899" y="4184648"/>
                  <a:ext cx="842891" cy="20122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73B23687-E8F8-437F-873C-096EABFCF184}"/>
                    </a:ext>
                  </a:extLst>
                </p:cNvPr>
                <p:cNvSpPr/>
                <p:nvPr/>
              </p:nvSpPr>
              <p:spPr>
                <a:xfrm rot="15023578">
                  <a:off x="1846604" y="3807444"/>
                  <a:ext cx="84678" cy="294214"/>
                </a:xfrm>
                <a:custGeom>
                  <a:avLst/>
                  <a:gdLst>
                    <a:gd name="connsiteX0" fmla="*/ 135118 w 222433"/>
                    <a:gd name="connsiteY0" fmla="*/ 0 h 585418"/>
                    <a:gd name="connsiteX1" fmla="*/ 209567 w 222433"/>
                    <a:gd name="connsiteY1" fmla="*/ 25066 h 585418"/>
                    <a:gd name="connsiteX2" fmla="*/ 222433 w 222433"/>
                    <a:gd name="connsiteY2" fmla="*/ 39532 h 585418"/>
                    <a:gd name="connsiteX3" fmla="*/ 205157 w 222433"/>
                    <a:gd name="connsiteY3" fmla="*/ 55689 h 585418"/>
                    <a:gd name="connsiteX4" fmla="*/ 184045 w 222433"/>
                    <a:gd name="connsiteY4" fmla="*/ 128479 h 585418"/>
                    <a:gd name="connsiteX5" fmla="*/ 154675 w 222433"/>
                    <a:gd name="connsiteY5" fmla="*/ 191361 h 585418"/>
                    <a:gd name="connsiteX6" fmla="*/ 150682 w 222433"/>
                    <a:gd name="connsiteY6" fmla="*/ 273116 h 585418"/>
                    <a:gd name="connsiteX7" fmla="*/ 136949 w 222433"/>
                    <a:gd name="connsiteY7" fmla="*/ 351392 h 585418"/>
                    <a:gd name="connsiteX8" fmla="*/ 150682 w 222433"/>
                    <a:gd name="connsiteY8" fmla="*/ 429669 h 585418"/>
                    <a:gd name="connsiteX9" fmla="*/ 154676 w 222433"/>
                    <a:gd name="connsiteY9" fmla="*/ 511424 h 585418"/>
                    <a:gd name="connsiteX10" fmla="*/ 184046 w 222433"/>
                    <a:gd name="connsiteY10" fmla="*/ 574306 h 585418"/>
                    <a:gd name="connsiteX11" fmla="*/ 187268 w 222433"/>
                    <a:gd name="connsiteY11" fmla="*/ 585418 h 585418"/>
                    <a:gd name="connsiteX12" fmla="*/ 143761 w 222433"/>
                    <a:gd name="connsiteY12" fmla="*/ 579856 h 585418"/>
                    <a:gd name="connsiteX13" fmla="*/ 108744 w 222433"/>
                    <a:gd name="connsiteY13" fmla="*/ 537057 h 585418"/>
                    <a:gd name="connsiteX14" fmla="*/ 68208 w 222433"/>
                    <a:gd name="connsiteY14" fmla="*/ 506293 h 585418"/>
                    <a:gd name="connsiteX15" fmla="*/ 47097 w 222433"/>
                    <a:gd name="connsiteY15" fmla="*/ 447224 h 585418"/>
                    <a:gd name="connsiteX16" fmla="*/ 17727 w 222433"/>
                    <a:gd name="connsiteY16" fmla="*/ 396196 h 585418"/>
                    <a:gd name="connsiteX17" fmla="*/ 13733 w 222433"/>
                    <a:gd name="connsiteY17" fmla="*/ 329851 h 585418"/>
                    <a:gd name="connsiteX18" fmla="*/ 0 w 222433"/>
                    <a:gd name="connsiteY18" fmla="*/ 266330 h 585418"/>
                    <a:gd name="connsiteX19" fmla="*/ 13733 w 222433"/>
                    <a:gd name="connsiteY19" fmla="*/ 202809 h 585418"/>
                    <a:gd name="connsiteX20" fmla="*/ 17727 w 222433"/>
                    <a:gd name="connsiteY20" fmla="*/ 136464 h 585418"/>
                    <a:gd name="connsiteX21" fmla="*/ 47097 w 222433"/>
                    <a:gd name="connsiteY21" fmla="*/ 85436 h 585418"/>
                    <a:gd name="connsiteX22" fmla="*/ 68208 w 222433"/>
                    <a:gd name="connsiteY22" fmla="*/ 26367 h 585418"/>
                    <a:gd name="connsiteX23" fmla="*/ 77299 w 222433"/>
                    <a:gd name="connsiteY23" fmla="*/ 19467 h 585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22433" h="585418">
                      <a:moveTo>
                        <a:pt x="135118" y="0"/>
                      </a:moveTo>
                      <a:cubicBezTo>
                        <a:pt x="161526" y="0"/>
                        <a:pt x="186685" y="8926"/>
                        <a:pt x="209567" y="25066"/>
                      </a:cubicBezTo>
                      <a:lnTo>
                        <a:pt x="222433" y="39532"/>
                      </a:lnTo>
                      <a:lnTo>
                        <a:pt x="205157" y="55689"/>
                      </a:lnTo>
                      <a:lnTo>
                        <a:pt x="184045" y="128479"/>
                      </a:lnTo>
                      <a:lnTo>
                        <a:pt x="154675" y="191361"/>
                      </a:lnTo>
                      <a:lnTo>
                        <a:pt x="150682" y="273116"/>
                      </a:lnTo>
                      <a:lnTo>
                        <a:pt x="136949" y="351392"/>
                      </a:lnTo>
                      <a:lnTo>
                        <a:pt x="150682" y="429669"/>
                      </a:lnTo>
                      <a:lnTo>
                        <a:pt x="154676" y="511424"/>
                      </a:lnTo>
                      <a:lnTo>
                        <a:pt x="184046" y="574306"/>
                      </a:lnTo>
                      <a:lnTo>
                        <a:pt x="187268" y="585418"/>
                      </a:lnTo>
                      <a:lnTo>
                        <a:pt x="143761" y="579856"/>
                      </a:lnTo>
                      <a:lnTo>
                        <a:pt x="108744" y="537057"/>
                      </a:lnTo>
                      <a:lnTo>
                        <a:pt x="68208" y="506293"/>
                      </a:lnTo>
                      <a:lnTo>
                        <a:pt x="47097" y="447224"/>
                      </a:lnTo>
                      <a:lnTo>
                        <a:pt x="17727" y="396196"/>
                      </a:lnTo>
                      <a:lnTo>
                        <a:pt x="13733" y="329851"/>
                      </a:lnTo>
                      <a:lnTo>
                        <a:pt x="0" y="266330"/>
                      </a:lnTo>
                      <a:lnTo>
                        <a:pt x="13733" y="202809"/>
                      </a:lnTo>
                      <a:lnTo>
                        <a:pt x="17727" y="136464"/>
                      </a:lnTo>
                      <a:lnTo>
                        <a:pt x="47097" y="85436"/>
                      </a:lnTo>
                      <a:lnTo>
                        <a:pt x="68208" y="26367"/>
                      </a:lnTo>
                      <a:lnTo>
                        <a:pt x="77299" y="19467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20000"/>
                      <a:lumOff val="8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625C4A53-4476-49CF-85C2-A3D567F1460C}"/>
                    </a:ext>
                  </a:extLst>
                </p:cNvPr>
                <p:cNvSpPr/>
                <p:nvPr/>
              </p:nvSpPr>
              <p:spPr>
                <a:xfrm rot="19800000">
                  <a:off x="1465838" y="3820969"/>
                  <a:ext cx="617458" cy="220262"/>
                </a:xfrm>
                <a:custGeom>
                  <a:avLst/>
                  <a:gdLst>
                    <a:gd name="connsiteX0" fmla="*/ 524301 w 617458"/>
                    <a:gd name="connsiteY0" fmla="*/ 79227 h 220262"/>
                    <a:gd name="connsiteX1" fmla="*/ 550930 w 617458"/>
                    <a:gd name="connsiteY1" fmla="*/ 101880 h 220262"/>
                    <a:gd name="connsiteX2" fmla="*/ 583457 w 617458"/>
                    <a:gd name="connsiteY2" fmla="*/ 121749 h 220262"/>
                    <a:gd name="connsiteX3" fmla="*/ 596495 w 617458"/>
                    <a:gd name="connsiteY3" fmla="*/ 146660 h 220262"/>
                    <a:gd name="connsiteX4" fmla="*/ 617458 w 617458"/>
                    <a:gd name="connsiteY4" fmla="*/ 170779 h 220262"/>
                    <a:gd name="connsiteX5" fmla="*/ 615036 w 617458"/>
                    <a:gd name="connsiteY5" fmla="*/ 193117 h 220262"/>
                    <a:gd name="connsiteX6" fmla="*/ 608818 w 617458"/>
                    <a:gd name="connsiteY6" fmla="*/ 189748 h 220262"/>
                    <a:gd name="connsiteX7" fmla="*/ 575103 w 617458"/>
                    <a:gd name="connsiteY7" fmla="*/ 165197 h 220262"/>
                    <a:gd name="connsiteX8" fmla="*/ 526752 w 617458"/>
                    <a:gd name="connsiteY8" fmla="*/ 150131 h 220262"/>
                    <a:gd name="connsiteX9" fmla="*/ 481767 w 617458"/>
                    <a:gd name="connsiteY9" fmla="*/ 130821 h 220262"/>
                    <a:gd name="connsiteX10" fmla="*/ 433155 w 617458"/>
                    <a:gd name="connsiteY10" fmla="*/ 125051 h 220262"/>
                    <a:gd name="connsiteX11" fmla="*/ 394733 w 617458"/>
                    <a:gd name="connsiteY11" fmla="*/ 116397 h 220262"/>
                    <a:gd name="connsiteX12" fmla="*/ 386615 w 617458"/>
                    <a:gd name="connsiteY12" fmla="*/ 130754 h 220262"/>
                    <a:gd name="connsiteX13" fmla="*/ 383118 w 617458"/>
                    <a:gd name="connsiteY13" fmla="*/ 152276 h 220262"/>
                    <a:gd name="connsiteX14" fmla="*/ 358072 w 617458"/>
                    <a:gd name="connsiteY14" fmla="*/ 168862 h 220262"/>
                    <a:gd name="connsiteX15" fmla="*/ 339950 w 617458"/>
                    <a:gd name="connsiteY15" fmla="*/ 188006 h 220262"/>
                    <a:gd name="connsiteX16" fmla="*/ 305334 w 617458"/>
                    <a:gd name="connsiteY16" fmla="*/ 198028 h 220262"/>
                    <a:gd name="connsiteX17" fmla="*/ 275344 w 617458"/>
                    <a:gd name="connsiteY17" fmla="*/ 211879 h 220262"/>
                    <a:gd name="connsiteX18" fmla="*/ 236429 w 617458"/>
                    <a:gd name="connsiteY18" fmla="*/ 213813 h 220262"/>
                    <a:gd name="connsiteX19" fmla="*/ 199138 w 617458"/>
                    <a:gd name="connsiteY19" fmla="*/ 220262 h 220262"/>
                    <a:gd name="connsiteX20" fmla="*/ 161847 w 617458"/>
                    <a:gd name="connsiteY20" fmla="*/ 213813 h 220262"/>
                    <a:gd name="connsiteX21" fmla="*/ 122932 w 617458"/>
                    <a:gd name="connsiteY21" fmla="*/ 211879 h 220262"/>
                    <a:gd name="connsiteX22" fmla="*/ 92942 w 617458"/>
                    <a:gd name="connsiteY22" fmla="*/ 198028 h 220262"/>
                    <a:gd name="connsiteX23" fmla="*/ 58326 w 617458"/>
                    <a:gd name="connsiteY23" fmla="*/ 188006 h 220262"/>
                    <a:gd name="connsiteX24" fmla="*/ 40204 w 617458"/>
                    <a:gd name="connsiteY24" fmla="*/ 168862 h 220262"/>
                    <a:gd name="connsiteX25" fmla="*/ 15158 w 617458"/>
                    <a:gd name="connsiteY25" fmla="*/ 152276 h 220262"/>
                    <a:gd name="connsiteX26" fmla="*/ 11661 w 617458"/>
                    <a:gd name="connsiteY26" fmla="*/ 130754 h 220262"/>
                    <a:gd name="connsiteX27" fmla="*/ 0 w 617458"/>
                    <a:gd name="connsiteY27" fmla="*/ 110131 h 220262"/>
                    <a:gd name="connsiteX28" fmla="*/ 11661 w 617458"/>
                    <a:gd name="connsiteY28" fmla="*/ 89508 h 220262"/>
                    <a:gd name="connsiteX29" fmla="*/ 15158 w 617458"/>
                    <a:gd name="connsiteY29" fmla="*/ 67986 h 220262"/>
                    <a:gd name="connsiteX30" fmla="*/ 40204 w 617458"/>
                    <a:gd name="connsiteY30" fmla="*/ 51400 h 220262"/>
                    <a:gd name="connsiteX31" fmla="*/ 58326 w 617458"/>
                    <a:gd name="connsiteY31" fmla="*/ 32256 h 220262"/>
                    <a:gd name="connsiteX32" fmla="*/ 92942 w 617458"/>
                    <a:gd name="connsiteY32" fmla="*/ 22234 h 220262"/>
                    <a:gd name="connsiteX33" fmla="*/ 122932 w 617458"/>
                    <a:gd name="connsiteY33" fmla="*/ 8383 h 220262"/>
                    <a:gd name="connsiteX34" fmla="*/ 161847 w 617458"/>
                    <a:gd name="connsiteY34" fmla="*/ 6449 h 220262"/>
                    <a:gd name="connsiteX35" fmla="*/ 199138 w 617458"/>
                    <a:gd name="connsiteY35" fmla="*/ 0 h 220262"/>
                    <a:gd name="connsiteX36" fmla="*/ 236429 w 617458"/>
                    <a:gd name="connsiteY36" fmla="*/ 6449 h 220262"/>
                    <a:gd name="connsiteX37" fmla="*/ 275344 w 617458"/>
                    <a:gd name="connsiteY37" fmla="*/ 8383 h 220262"/>
                    <a:gd name="connsiteX38" fmla="*/ 305334 w 617458"/>
                    <a:gd name="connsiteY38" fmla="*/ 22234 h 220262"/>
                    <a:gd name="connsiteX39" fmla="*/ 339950 w 617458"/>
                    <a:gd name="connsiteY39" fmla="*/ 32256 h 220262"/>
                    <a:gd name="connsiteX40" fmla="*/ 348574 w 617458"/>
                    <a:gd name="connsiteY40" fmla="*/ 41366 h 220262"/>
                    <a:gd name="connsiteX41" fmla="*/ 369017 w 617458"/>
                    <a:gd name="connsiteY41" fmla="*/ 37618 h 220262"/>
                    <a:gd name="connsiteX42" fmla="*/ 409210 w 617458"/>
                    <a:gd name="connsiteY42" fmla="*/ 46278 h 220262"/>
                    <a:gd name="connsiteX43" fmla="*/ 449001 w 617458"/>
                    <a:gd name="connsiteY43" fmla="*/ 49684 h 220262"/>
                    <a:gd name="connsiteX44" fmla="*/ 485164 w 617458"/>
                    <a:gd name="connsiteY44" fmla="*/ 66630 h 22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617458" h="220262">
                      <a:moveTo>
                        <a:pt x="524301" y="79227"/>
                      </a:moveTo>
                      <a:lnTo>
                        <a:pt x="550930" y="101880"/>
                      </a:lnTo>
                      <a:lnTo>
                        <a:pt x="583457" y="121749"/>
                      </a:lnTo>
                      <a:lnTo>
                        <a:pt x="596495" y="146660"/>
                      </a:lnTo>
                      <a:lnTo>
                        <a:pt x="617458" y="170779"/>
                      </a:lnTo>
                      <a:lnTo>
                        <a:pt x="615036" y="193117"/>
                      </a:lnTo>
                      <a:lnTo>
                        <a:pt x="608818" y="189748"/>
                      </a:lnTo>
                      <a:lnTo>
                        <a:pt x="575103" y="165197"/>
                      </a:lnTo>
                      <a:lnTo>
                        <a:pt x="526752" y="150131"/>
                      </a:lnTo>
                      <a:lnTo>
                        <a:pt x="481767" y="130821"/>
                      </a:lnTo>
                      <a:lnTo>
                        <a:pt x="433155" y="125051"/>
                      </a:lnTo>
                      <a:lnTo>
                        <a:pt x="394733" y="116397"/>
                      </a:lnTo>
                      <a:lnTo>
                        <a:pt x="386615" y="130754"/>
                      </a:lnTo>
                      <a:lnTo>
                        <a:pt x="383118" y="152276"/>
                      </a:lnTo>
                      <a:lnTo>
                        <a:pt x="358072" y="168862"/>
                      </a:lnTo>
                      <a:lnTo>
                        <a:pt x="339950" y="188006"/>
                      </a:lnTo>
                      <a:lnTo>
                        <a:pt x="305334" y="198028"/>
                      </a:lnTo>
                      <a:lnTo>
                        <a:pt x="275344" y="211879"/>
                      </a:lnTo>
                      <a:lnTo>
                        <a:pt x="236429" y="213813"/>
                      </a:lnTo>
                      <a:lnTo>
                        <a:pt x="199138" y="220262"/>
                      </a:lnTo>
                      <a:lnTo>
                        <a:pt x="161847" y="213813"/>
                      </a:lnTo>
                      <a:lnTo>
                        <a:pt x="122932" y="211879"/>
                      </a:lnTo>
                      <a:lnTo>
                        <a:pt x="92942" y="198028"/>
                      </a:lnTo>
                      <a:lnTo>
                        <a:pt x="58326" y="188006"/>
                      </a:lnTo>
                      <a:lnTo>
                        <a:pt x="40204" y="168862"/>
                      </a:lnTo>
                      <a:lnTo>
                        <a:pt x="15158" y="152276"/>
                      </a:lnTo>
                      <a:lnTo>
                        <a:pt x="11661" y="130754"/>
                      </a:lnTo>
                      <a:lnTo>
                        <a:pt x="0" y="110131"/>
                      </a:lnTo>
                      <a:lnTo>
                        <a:pt x="11661" y="89508"/>
                      </a:lnTo>
                      <a:lnTo>
                        <a:pt x="15158" y="67986"/>
                      </a:lnTo>
                      <a:lnTo>
                        <a:pt x="40204" y="51400"/>
                      </a:lnTo>
                      <a:lnTo>
                        <a:pt x="58326" y="32256"/>
                      </a:lnTo>
                      <a:lnTo>
                        <a:pt x="92942" y="22234"/>
                      </a:lnTo>
                      <a:lnTo>
                        <a:pt x="122932" y="8383"/>
                      </a:lnTo>
                      <a:lnTo>
                        <a:pt x="161847" y="6449"/>
                      </a:lnTo>
                      <a:lnTo>
                        <a:pt x="199138" y="0"/>
                      </a:lnTo>
                      <a:lnTo>
                        <a:pt x="236429" y="6449"/>
                      </a:lnTo>
                      <a:lnTo>
                        <a:pt x="275344" y="8383"/>
                      </a:lnTo>
                      <a:lnTo>
                        <a:pt x="305334" y="22234"/>
                      </a:lnTo>
                      <a:lnTo>
                        <a:pt x="339950" y="32256"/>
                      </a:lnTo>
                      <a:lnTo>
                        <a:pt x="348574" y="41366"/>
                      </a:lnTo>
                      <a:lnTo>
                        <a:pt x="369017" y="37618"/>
                      </a:lnTo>
                      <a:lnTo>
                        <a:pt x="409210" y="46278"/>
                      </a:lnTo>
                      <a:lnTo>
                        <a:pt x="449001" y="49684"/>
                      </a:lnTo>
                      <a:lnTo>
                        <a:pt x="485164" y="6663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C80CD54E-BBD1-4080-9466-E3368D39F183}"/>
                  </a:ext>
                </a:extLst>
              </p:cNvPr>
              <p:cNvGrpSpPr/>
              <p:nvPr/>
            </p:nvGrpSpPr>
            <p:grpSpPr>
              <a:xfrm flipH="1">
                <a:off x="2765381" y="3820969"/>
                <a:ext cx="1157879" cy="1161806"/>
                <a:chOff x="1043912" y="3820969"/>
                <a:chExt cx="1157879" cy="1161806"/>
              </a:xfrm>
            </p:grpSpPr>
            <p:sp>
              <p:nvSpPr>
                <p:cNvPr id="118" name="星: 16 pt 117">
                  <a:extLst>
                    <a:ext uri="{FF2B5EF4-FFF2-40B4-BE49-F238E27FC236}">
                      <a16:creationId xmlns:a16="http://schemas.microsoft.com/office/drawing/2014/main" id="{72F9B36B-D9BD-4E66-84BB-99B01973CBCB}"/>
                    </a:ext>
                  </a:extLst>
                </p:cNvPr>
                <p:cNvSpPr/>
                <p:nvPr/>
              </p:nvSpPr>
              <p:spPr>
                <a:xfrm rot="19800000">
                  <a:off x="1341275" y="4028002"/>
                  <a:ext cx="283065" cy="18248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7B038620-82BA-4F5C-8B34-DD50BB8CCEE6}"/>
                    </a:ext>
                  </a:extLst>
                </p:cNvPr>
                <p:cNvGrpSpPr/>
                <p:nvPr/>
              </p:nvGrpSpPr>
              <p:grpSpPr>
                <a:xfrm>
                  <a:off x="1043912" y="47465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129" name="星: 16 pt 128">
                    <a:extLst>
                      <a:ext uri="{FF2B5EF4-FFF2-40B4-BE49-F238E27FC236}">
                        <a16:creationId xmlns:a16="http://schemas.microsoft.com/office/drawing/2014/main" id="{31A2BB0D-75AF-48A3-89FD-A839649845B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C000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0" name="星: 16 pt 129">
                    <a:extLst>
                      <a:ext uri="{FF2B5EF4-FFF2-40B4-BE49-F238E27FC236}">
                        <a16:creationId xmlns:a16="http://schemas.microsoft.com/office/drawing/2014/main" id="{4D8C661A-EB72-41EF-9F89-D1D00647215E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00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20" name="グループ化 119">
                  <a:extLst>
                    <a:ext uri="{FF2B5EF4-FFF2-40B4-BE49-F238E27FC236}">
                      <a16:creationId xmlns:a16="http://schemas.microsoft.com/office/drawing/2014/main" id="{E4EAAF09-0BEC-49E2-81EF-6F152B2BFD70}"/>
                    </a:ext>
                  </a:extLst>
                </p:cNvPr>
                <p:cNvGrpSpPr/>
                <p:nvPr/>
              </p:nvGrpSpPr>
              <p:grpSpPr>
                <a:xfrm>
                  <a:off x="1043912" y="45560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127" name="星: 16 pt 126">
                    <a:extLst>
                      <a:ext uri="{FF2B5EF4-FFF2-40B4-BE49-F238E27FC236}">
                        <a16:creationId xmlns:a16="http://schemas.microsoft.com/office/drawing/2014/main" id="{0B3E3250-8276-4312-BFD1-12C850B37C6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C000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8" name="星: 16 pt 127">
                    <a:extLst>
                      <a:ext uri="{FF2B5EF4-FFF2-40B4-BE49-F238E27FC236}">
                        <a16:creationId xmlns:a16="http://schemas.microsoft.com/office/drawing/2014/main" id="{EF7F3B47-4D96-43A3-B8A9-C04402571DD8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00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F553D1D5-34D3-4F43-A31E-2EA0C61CB6A4}"/>
                    </a:ext>
                  </a:extLst>
                </p:cNvPr>
                <p:cNvGrpSpPr/>
                <p:nvPr/>
              </p:nvGrpSpPr>
              <p:grpSpPr>
                <a:xfrm>
                  <a:off x="1043912" y="437186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125" name="星: 16 pt 124">
                    <a:extLst>
                      <a:ext uri="{FF2B5EF4-FFF2-40B4-BE49-F238E27FC236}">
                        <a16:creationId xmlns:a16="http://schemas.microsoft.com/office/drawing/2014/main" id="{29950C27-1E6B-4B46-9AB3-5C880BB4A9B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C000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6" name="星: 16 pt 125">
                    <a:extLst>
                      <a:ext uri="{FF2B5EF4-FFF2-40B4-BE49-F238E27FC236}">
                        <a16:creationId xmlns:a16="http://schemas.microsoft.com/office/drawing/2014/main" id="{57875C74-1CC4-4737-A90D-5AFF99A00419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00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122" name="星: 16 pt 121">
                  <a:extLst>
                    <a:ext uri="{FF2B5EF4-FFF2-40B4-BE49-F238E27FC236}">
                      <a16:creationId xmlns:a16="http://schemas.microsoft.com/office/drawing/2014/main" id="{AAEBD6EB-0498-48DA-B72E-3335D53F8004}"/>
                    </a:ext>
                  </a:extLst>
                </p:cNvPr>
                <p:cNvSpPr/>
                <p:nvPr/>
              </p:nvSpPr>
              <p:spPr>
                <a:xfrm rot="900000">
                  <a:off x="1358899" y="4184648"/>
                  <a:ext cx="842891" cy="20122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281626BE-CB56-4BA1-BB63-08587E7AE1B3}"/>
                    </a:ext>
                  </a:extLst>
                </p:cNvPr>
                <p:cNvSpPr/>
                <p:nvPr/>
              </p:nvSpPr>
              <p:spPr>
                <a:xfrm rot="15023578">
                  <a:off x="1846604" y="3807444"/>
                  <a:ext cx="84678" cy="294214"/>
                </a:xfrm>
                <a:custGeom>
                  <a:avLst/>
                  <a:gdLst>
                    <a:gd name="connsiteX0" fmla="*/ 135118 w 222433"/>
                    <a:gd name="connsiteY0" fmla="*/ 0 h 585418"/>
                    <a:gd name="connsiteX1" fmla="*/ 209567 w 222433"/>
                    <a:gd name="connsiteY1" fmla="*/ 25066 h 585418"/>
                    <a:gd name="connsiteX2" fmla="*/ 222433 w 222433"/>
                    <a:gd name="connsiteY2" fmla="*/ 39532 h 585418"/>
                    <a:gd name="connsiteX3" fmla="*/ 205157 w 222433"/>
                    <a:gd name="connsiteY3" fmla="*/ 55689 h 585418"/>
                    <a:gd name="connsiteX4" fmla="*/ 184045 w 222433"/>
                    <a:gd name="connsiteY4" fmla="*/ 128479 h 585418"/>
                    <a:gd name="connsiteX5" fmla="*/ 154675 w 222433"/>
                    <a:gd name="connsiteY5" fmla="*/ 191361 h 585418"/>
                    <a:gd name="connsiteX6" fmla="*/ 150682 w 222433"/>
                    <a:gd name="connsiteY6" fmla="*/ 273116 h 585418"/>
                    <a:gd name="connsiteX7" fmla="*/ 136949 w 222433"/>
                    <a:gd name="connsiteY7" fmla="*/ 351392 h 585418"/>
                    <a:gd name="connsiteX8" fmla="*/ 150682 w 222433"/>
                    <a:gd name="connsiteY8" fmla="*/ 429669 h 585418"/>
                    <a:gd name="connsiteX9" fmla="*/ 154676 w 222433"/>
                    <a:gd name="connsiteY9" fmla="*/ 511424 h 585418"/>
                    <a:gd name="connsiteX10" fmla="*/ 184046 w 222433"/>
                    <a:gd name="connsiteY10" fmla="*/ 574306 h 585418"/>
                    <a:gd name="connsiteX11" fmla="*/ 187268 w 222433"/>
                    <a:gd name="connsiteY11" fmla="*/ 585418 h 585418"/>
                    <a:gd name="connsiteX12" fmla="*/ 143761 w 222433"/>
                    <a:gd name="connsiteY12" fmla="*/ 579856 h 585418"/>
                    <a:gd name="connsiteX13" fmla="*/ 108744 w 222433"/>
                    <a:gd name="connsiteY13" fmla="*/ 537057 h 585418"/>
                    <a:gd name="connsiteX14" fmla="*/ 68208 w 222433"/>
                    <a:gd name="connsiteY14" fmla="*/ 506293 h 585418"/>
                    <a:gd name="connsiteX15" fmla="*/ 47097 w 222433"/>
                    <a:gd name="connsiteY15" fmla="*/ 447224 h 585418"/>
                    <a:gd name="connsiteX16" fmla="*/ 17727 w 222433"/>
                    <a:gd name="connsiteY16" fmla="*/ 396196 h 585418"/>
                    <a:gd name="connsiteX17" fmla="*/ 13733 w 222433"/>
                    <a:gd name="connsiteY17" fmla="*/ 329851 h 585418"/>
                    <a:gd name="connsiteX18" fmla="*/ 0 w 222433"/>
                    <a:gd name="connsiteY18" fmla="*/ 266330 h 585418"/>
                    <a:gd name="connsiteX19" fmla="*/ 13733 w 222433"/>
                    <a:gd name="connsiteY19" fmla="*/ 202809 h 585418"/>
                    <a:gd name="connsiteX20" fmla="*/ 17727 w 222433"/>
                    <a:gd name="connsiteY20" fmla="*/ 136464 h 585418"/>
                    <a:gd name="connsiteX21" fmla="*/ 47097 w 222433"/>
                    <a:gd name="connsiteY21" fmla="*/ 85436 h 585418"/>
                    <a:gd name="connsiteX22" fmla="*/ 68208 w 222433"/>
                    <a:gd name="connsiteY22" fmla="*/ 26367 h 585418"/>
                    <a:gd name="connsiteX23" fmla="*/ 77299 w 222433"/>
                    <a:gd name="connsiteY23" fmla="*/ 19467 h 585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22433" h="585418">
                      <a:moveTo>
                        <a:pt x="135118" y="0"/>
                      </a:moveTo>
                      <a:cubicBezTo>
                        <a:pt x="161526" y="0"/>
                        <a:pt x="186685" y="8926"/>
                        <a:pt x="209567" y="25066"/>
                      </a:cubicBezTo>
                      <a:lnTo>
                        <a:pt x="222433" y="39532"/>
                      </a:lnTo>
                      <a:lnTo>
                        <a:pt x="205157" y="55689"/>
                      </a:lnTo>
                      <a:lnTo>
                        <a:pt x="184045" y="128479"/>
                      </a:lnTo>
                      <a:lnTo>
                        <a:pt x="154675" y="191361"/>
                      </a:lnTo>
                      <a:lnTo>
                        <a:pt x="150682" y="273116"/>
                      </a:lnTo>
                      <a:lnTo>
                        <a:pt x="136949" y="351392"/>
                      </a:lnTo>
                      <a:lnTo>
                        <a:pt x="150682" y="429669"/>
                      </a:lnTo>
                      <a:lnTo>
                        <a:pt x="154676" y="511424"/>
                      </a:lnTo>
                      <a:lnTo>
                        <a:pt x="184046" y="574306"/>
                      </a:lnTo>
                      <a:lnTo>
                        <a:pt x="187268" y="585418"/>
                      </a:lnTo>
                      <a:lnTo>
                        <a:pt x="143761" y="579856"/>
                      </a:lnTo>
                      <a:lnTo>
                        <a:pt x="108744" y="537057"/>
                      </a:lnTo>
                      <a:lnTo>
                        <a:pt x="68208" y="506293"/>
                      </a:lnTo>
                      <a:lnTo>
                        <a:pt x="47097" y="447224"/>
                      </a:lnTo>
                      <a:lnTo>
                        <a:pt x="17727" y="396196"/>
                      </a:lnTo>
                      <a:lnTo>
                        <a:pt x="13733" y="329851"/>
                      </a:lnTo>
                      <a:lnTo>
                        <a:pt x="0" y="266330"/>
                      </a:lnTo>
                      <a:lnTo>
                        <a:pt x="13733" y="202809"/>
                      </a:lnTo>
                      <a:lnTo>
                        <a:pt x="17727" y="136464"/>
                      </a:lnTo>
                      <a:lnTo>
                        <a:pt x="47097" y="85436"/>
                      </a:lnTo>
                      <a:lnTo>
                        <a:pt x="68208" y="26367"/>
                      </a:lnTo>
                      <a:lnTo>
                        <a:pt x="77299" y="19467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20000"/>
                      <a:lumOff val="8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933FE376-69AE-457D-98EB-361104E525B7}"/>
                    </a:ext>
                  </a:extLst>
                </p:cNvPr>
                <p:cNvSpPr/>
                <p:nvPr/>
              </p:nvSpPr>
              <p:spPr>
                <a:xfrm rot="19800000">
                  <a:off x="1465838" y="3820969"/>
                  <a:ext cx="617458" cy="220262"/>
                </a:xfrm>
                <a:custGeom>
                  <a:avLst/>
                  <a:gdLst>
                    <a:gd name="connsiteX0" fmla="*/ 524301 w 617458"/>
                    <a:gd name="connsiteY0" fmla="*/ 79227 h 220262"/>
                    <a:gd name="connsiteX1" fmla="*/ 550930 w 617458"/>
                    <a:gd name="connsiteY1" fmla="*/ 101880 h 220262"/>
                    <a:gd name="connsiteX2" fmla="*/ 583457 w 617458"/>
                    <a:gd name="connsiteY2" fmla="*/ 121749 h 220262"/>
                    <a:gd name="connsiteX3" fmla="*/ 596495 w 617458"/>
                    <a:gd name="connsiteY3" fmla="*/ 146660 h 220262"/>
                    <a:gd name="connsiteX4" fmla="*/ 617458 w 617458"/>
                    <a:gd name="connsiteY4" fmla="*/ 170779 h 220262"/>
                    <a:gd name="connsiteX5" fmla="*/ 615036 w 617458"/>
                    <a:gd name="connsiteY5" fmla="*/ 193117 h 220262"/>
                    <a:gd name="connsiteX6" fmla="*/ 608818 w 617458"/>
                    <a:gd name="connsiteY6" fmla="*/ 189748 h 220262"/>
                    <a:gd name="connsiteX7" fmla="*/ 575103 w 617458"/>
                    <a:gd name="connsiteY7" fmla="*/ 165197 h 220262"/>
                    <a:gd name="connsiteX8" fmla="*/ 526752 w 617458"/>
                    <a:gd name="connsiteY8" fmla="*/ 150131 h 220262"/>
                    <a:gd name="connsiteX9" fmla="*/ 481767 w 617458"/>
                    <a:gd name="connsiteY9" fmla="*/ 130821 h 220262"/>
                    <a:gd name="connsiteX10" fmla="*/ 433155 w 617458"/>
                    <a:gd name="connsiteY10" fmla="*/ 125051 h 220262"/>
                    <a:gd name="connsiteX11" fmla="*/ 394733 w 617458"/>
                    <a:gd name="connsiteY11" fmla="*/ 116397 h 220262"/>
                    <a:gd name="connsiteX12" fmla="*/ 386615 w 617458"/>
                    <a:gd name="connsiteY12" fmla="*/ 130754 h 220262"/>
                    <a:gd name="connsiteX13" fmla="*/ 383118 w 617458"/>
                    <a:gd name="connsiteY13" fmla="*/ 152276 h 220262"/>
                    <a:gd name="connsiteX14" fmla="*/ 358072 w 617458"/>
                    <a:gd name="connsiteY14" fmla="*/ 168862 h 220262"/>
                    <a:gd name="connsiteX15" fmla="*/ 339950 w 617458"/>
                    <a:gd name="connsiteY15" fmla="*/ 188006 h 220262"/>
                    <a:gd name="connsiteX16" fmla="*/ 305334 w 617458"/>
                    <a:gd name="connsiteY16" fmla="*/ 198028 h 220262"/>
                    <a:gd name="connsiteX17" fmla="*/ 275344 w 617458"/>
                    <a:gd name="connsiteY17" fmla="*/ 211879 h 220262"/>
                    <a:gd name="connsiteX18" fmla="*/ 236429 w 617458"/>
                    <a:gd name="connsiteY18" fmla="*/ 213813 h 220262"/>
                    <a:gd name="connsiteX19" fmla="*/ 199138 w 617458"/>
                    <a:gd name="connsiteY19" fmla="*/ 220262 h 220262"/>
                    <a:gd name="connsiteX20" fmla="*/ 161847 w 617458"/>
                    <a:gd name="connsiteY20" fmla="*/ 213813 h 220262"/>
                    <a:gd name="connsiteX21" fmla="*/ 122932 w 617458"/>
                    <a:gd name="connsiteY21" fmla="*/ 211879 h 220262"/>
                    <a:gd name="connsiteX22" fmla="*/ 92942 w 617458"/>
                    <a:gd name="connsiteY22" fmla="*/ 198028 h 220262"/>
                    <a:gd name="connsiteX23" fmla="*/ 58326 w 617458"/>
                    <a:gd name="connsiteY23" fmla="*/ 188006 h 220262"/>
                    <a:gd name="connsiteX24" fmla="*/ 40204 w 617458"/>
                    <a:gd name="connsiteY24" fmla="*/ 168862 h 220262"/>
                    <a:gd name="connsiteX25" fmla="*/ 15158 w 617458"/>
                    <a:gd name="connsiteY25" fmla="*/ 152276 h 220262"/>
                    <a:gd name="connsiteX26" fmla="*/ 11661 w 617458"/>
                    <a:gd name="connsiteY26" fmla="*/ 130754 h 220262"/>
                    <a:gd name="connsiteX27" fmla="*/ 0 w 617458"/>
                    <a:gd name="connsiteY27" fmla="*/ 110131 h 220262"/>
                    <a:gd name="connsiteX28" fmla="*/ 11661 w 617458"/>
                    <a:gd name="connsiteY28" fmla="*/ 89508 h 220262"/>
                    <a:gd name="connsiteX29" fmla="*/ 15158 w 617458"/>
                    <a:gd name="connsiteY29" fmla="*/ 67986 h 220262"/>
                    <a:gd name="connsiteX30" fmla="*/ 40204 w 617458"/>
                    <a:gd name="connsiteY30" fmla="*/ 51400 h 220262"/>
                    <a:gd name="connsiteX31" fmla="*/ 58326 w 617458"/>
                    <a:gd name="connsiteY31" fmla="*/ 32256 h 220262"/>
                    <a:gd name="connsiteX32" fmla="*/ 92942 w 617458"/>
                    <a:gd name="connsiteY32" fmla="*/ 22234 h 220262"/>
                    <a:gd name="connsiteX33" fmla="*/ 122932 w 617458"/>
                    <a:gd name="connsiteY33" fmla="*/ 8383 h 220262"/>
                    <a:gd name="connsiteX34" fmla="*/ 161847 w 617458"/>
                    <a:gd name="connsiteY34" fmla="*/ 6449 h 220262"/>
                    <a:gd name="connsiteX35" fmla="*/ 199138 w 617458"/>
                    <a:gd name="connsiteY35" fmla="*/ 0 h 220262"/>
                    <a:gd name="connsiteX36" fmla="*/ 236429 w 617458"/>
                    <a:gd name="connsiteY36" fmla="*/ 6449 h 220262"/>
                    <a:gd name="connsiteX37" fmla="*/ 275344 w 617458"/>
                    <a:gd name="connsiteY37" fmla="*/ 8383 h 220262"/>
                    <a:gd name="connsiteX38" fmla="*/ 305334 w 617458"/>
                    <a:gd name="connsiteY38" fmla="*/ 22234 h 220262"/>
                    <a:gd name="connsiteX39" fmla="*/ 339950 w 617458"/>
                    <a:gd name="connsiteY39" fmla="*/ 32256 h 220262"/>
                    <a:gd name="connsiteX40" fmla="*/ 348574 w 617458"/>
                    <a:gd name="connsiteY40" fmla="*/ 41366 h 220262"/>
                    <a:gd name="connsiteX41" fmla="*/ 369017 w 617458"/>
                    <a:gd name="connsiteY41" fmla="*/ 37618 h 220262"/>
                    <a:gd name="connsiteX42" fmla="*/ 409210 w 617458"/>
                    <a:gd name="connsiteY42" fmla="*/ 46278 h 220262"/>
                    <a:gd name="connsiteX43" fmla="*/ 449001 w 617458"/>
                    <a:gd name="connsiteY43" fmla="*/ 49684 h 220262"/>
                    <a:gd name="connsiteX44" fmla="*/ 485164 w 617458"/>
                    <a:gd name="connsiteY44" fmla="*/ 66630 h 22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617458" h="220262">
                      <a:moveTo>
                        <a:pt x="524301" y="79227"/>
                      </a:moveTo>
                      <a:lnTo>
                        <a:pt x="550930" y="101880"/>
                      </a:lnTo>
                      <a:lnTo>
                        <a:pt x="583457" y="121749"/>
                      </a:lnTo>
                      <a:lnTo>
                        <a:pt x="596495" y="146660"/>
                      </a:lnTo>
                      <a:lnTo>
                        <a:pt x="617458" y="170779"/>
                      </a:lnTo>
                      <a:lnTo>
                        <a:pt x="615036" y="193117"/>
                      </a:lnTo>
                      <a:lnTo>
                        <a:pt x="608818" y="189748"/>
                      </a:lnTo>
                      <a:lnTo>
                        <a:pt x="575103" y="165197"/>
                      </a:lnTo>
                      <a:lnTo>
                        <a:pt x="526752" y="150131"/>
                      </a:lnTo>
                      <a:lnTo>
                        <a:pt x="481767" y="130821"/>
                      </a:lnTo>
                      <a:lnTo>
                        <a:pt x="433155" y="125051"/>
                      </a:lnTo>
                      <a:lnTo>
                        <a:pt x="394733" y="116397"/>
                      </a:lnTo>
                      <a:lnTo>
                        <a:pt x="386615" y="130754"/>
                      </a:lnTo>
                      <a:lnTo>
                        <a:pt x="383118" y="152276"/>
                      </a:lnTo>
                      <a:lnTo>
                        <a:pt x="358072" y="168862"/>
                      </a:lnTo>
                      <a:lnTo>
                        <a:pt x="339950" y="188006"/>
                      </a:lnTo>
                      <a:lnTo>
                        <a:pt x="305334" y="198028"/>
                      </a:lnTo>
                      <a:lnTo>
                        <a:pt x="275344" y="211879"/>
                      </a:lnTo>
                      <a:lnTo>
                        <a:pt x="236429" y="213813"/>
                      </a:lnTo>
                      <a:lnTo>
                        <a:pt x="199138" y="220262"/>
                      </a:lnTo>
                      <a:lnTo>
                        <a:pt x="161847" y="213813"/>
                      </a:lnTo>
                      <a:lnTo>
                        <a:pt x="122932" y="211879"/>
                      </a:lnTo>
                      <a:lnTo>
                        <a:pt x="92942" y="198028"/>
                      </a:lnTo>
                      <a:lnTo>
                        <a:pt x="58326" y="188006"/>
                      </a:lnTo>
                      <a:lnTo>
                        <a:pt x="40204" y="168862"/>
                      </a:lnTo>
                      <a:lnTo>
                        <a:pt x="15158" y="152276"/>
                      </a:lnTo>
                      <a:lnTo>
                        <a:pt x="11661" y="130754"/>
                      </a:lnTo>
                      <a:lnTo>
                        <a:pt x="0" y="110131"/>
                      </a:lnTo>
                      <a:lnTo>
                        <a:pt x="11661" y="89508"/>
                      </a:lnTo>
                      <a:lnTo>
                        <a:pt x="15158" y="67986"/>
                      </a:lnTo>
                      <a:lnTo>
                        <a:pt x="40204" y="51400"/>
                      </a:lnTo>
                      <a:lnTo>
                        <a:pt x="58326" y="32256"/>
                      </a:lnTo>
                      <a:lnTo>
                        <a:pt x="92942" y="22234"/>
                      </a:lnTo>
                      <a:lnTo>
                        <a:pt x="122932" y="8383"/>
                      </a:lnTo>
                      <a:lnTo>
                        <a:pt x="161847" y="6449"/>
                      </a:lnTo>
                      <a:lnTo>
                        <a:pt x="199138" y="0"/>
                      </a:lnTo>
                      <a:lnTo>
                        <a:pt x="236429" y="6449"/>
                      </a:lnTo>
                      <a:lnTo>
                        <a:pt x="275344" y="8383"/>
                      </a:lnTo>
                      <a:lnTo>
                        <a:pt x="305334" y="22234"/>
                      </a:lnTo>
                      <a:lnTo>
                        <a:pt x="339950" y="32256"/>
                      </a:lnTo>
                      <a:lnTo>
                        <a:pt x="348574" y="41366"/>
                      </a:lnTo>
                      <a:lnTo>
                        <a:pt x="369017" y="37618"/>
                      </a:lnTo>
                      <a:lnTo>
                        <a:pt x="409210" y="46278"/>
                      </a:lnTo>
                      <a:lnTo>
                        <a:pt x="449001" y="49684"/>
                      </a:lnTo>
                      <a:lnTo>
                        <a:pt x="485164" y="6663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24D35B37-7A4D-45B0-BDBB-E56775619596}"/>
                  </a:ext>
                </a:extLst>
              </p:cNvPr>
              <p:cNvGrpSpPr/>
              <p:nvPr/>
            </p:nvGrpSpPr>
            <p:grpSpPr>
              <a:xfrm>
                <a:off x="1949997" y="4092106"/>
                <a:ext cx="1103063" cy="902142"/>
                <a:chOff x="1949997" y="4092106"/>
                <a:chExt cx="1103063" cy="902142"/>
              </a:xfrm>
            </p:grpSpPr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D827816F-85D5-4FB9-BB83-6782822223AE}"/>
                    </a:ext>
                  </a:extLst>
                </p:cNvPr>
                <p:cNvSpPr/>
                <p:nvPr/>
              </p:nvSpPr>
              <p:spPr>
                <a:xfrm>
                  <a:off x="1949997" y="4096973"/>
                  <a:ext cx="1103063" cy="897275"/>
                </a:xfrm>
                <a:custGeom>
                  <a:avLst/>
                  <a:gdLst>
                    <a:gd name="connsiteX0" fmla="*/ 742051 w 1500277"/>
                    <a:gd name="connsiteY0" fmla="*/ 0 h 1220386"/>
                    <a:gd name="connsiteX1" fmla="*/ 836201 w 1500277"/>
                    <a:gd name="connsiteY1" fmla="*/ 41645 h 1220386"/>
                    <a:gd name="connsiteX2" fmla="*/ 936452 w 1500277"/>
                    <a:gd name="connsiteY2" fmla="*/ 46448 h 1220386"/>
                    <a:gd name="connsiteX3" fmla="*/ 1010169 w 1500277"/>
                    <a:gd name="connsiteY3" fmla="*/ 128204 h 1220386"/>
                    <a:gd name="connsiteX4" fmla="*/ 1101263 w 1500277"/>
                    <a:gd name="connsiteY4" fmla="*/ 178719 h 1220386"/>
                    <a:gd name="connsiteX5" fmla="*/ 1125046 w 1500277"/>
                    <a:gd name="connsiteY5" fmla="*/ 240597 h 1220386"/>
                    <a:gd name="connsiteX6" fmla="*/ 1186678 w 1500277"/>
                    <a:gd name="connsiteY6" fmla="*/ 243055 h 1220386"/>
                    <a:gd name="connsiteX7" fmla="*/ 1260395 w 1500277"/>
                    <a:gd name="connsiteY7" fmla="*/ 311119 h 1220386"/>
                    <a:gd name="connsiteX8" fmla="*/ 1351489 w 1500277"/>
                    <a:gd name="connsiteY8" fmla="*/ 353174 h 1220386"/>
                    <a:gd name="connsiteX9" fmla="*/ 1393544 w 1500277"/>
                    <a:gd name="connsiteY9" fmla="*/ 444268 h 1220386"/>
                    <a:gd name="connsiteX10" fmla="*/ 1461608 w 1500277"/>
                    <a:gd name="connsiteY10" fmla="*/ 517985 h 1220386"/>
                    <a:gd name="connsiteX11" fmla="*/ 1465606 w 1500277"/>
                    <a:gd name="connsiteY11" fmla="*/ 618236 h 1220386"/>
                    <a:gd name="connsiteX12" fmla="*/ 1500277 w 1500277"/>
                    <a:gd name="connsiteY12" fmla="*/ 712386 h 1220386"/>
                    <a:gd name="connsiteX13" fmla="*/ 1465606 w 1500277"/>
                    <a:gd name="connsiteY13" fmla="*/ 806536 h 1220386"/>
                    <a:gd name="connsiteX14" fmla="*/ 1461608 w 1500277"/>
                    <a:gd name="connsiteY14" fmla="*/ 906787 h 1220386"/>
                    <a:gd name="connsiteX15" fmla="*/ 1393544 w 1500277"/>
                    <a:gd name="connsiteY15" fmla="*/ 980504 h 1220386"/>
                    <a:gd name="connsiteX16" fmla="*/ 1351489 w 1500277"/>
                    <a:gd name="connsiteY16" fmla="*/ 1071598 h 1220386"/>
                    <a:gd name="connsiteX17" fmla="*/ 1260395 w 1500277"/>
                    <a:gd name="connsiteY17" fmla="*/ 1113653 h 1220386"/>
                    <a:gd name="connsiteX18" fmla="*/ 1186678 w 1500277"/>
                    <a:gd name="connsiteY18" fmla="*/ 1181717 h 1220386"/>
                    <a:gd name="connsiteX19" fmla="*/ 1086427 w 1500277"/>
                    <a:gd name="connsiteY19" fmla="*/ 1185715 h 1220386"/>
                    <a:gd name="connsiteX20" fmla="*/ 992277 w 1500277"/>
                    <a:gd name="connsiteY20" fmla="*/ 1220386 h 1220386"/>
                    <a:gd name="connsiteX21" fmla="*/ 898127 w 1500277"/>
                    <a:gd name="connsiteY21" fmla="*/ 1185715 h 1220386"/>
                    <a:gd name="connsiteX22" fmla="*/ 826860 w 1500277"/>
                    <a:gd name="connsiteY22" fmla="*/ 1182873 h 1220386"/>
                    <a:gd name="connsiteX23" fmla="*/ 742051 w 1500277"/>
                    <a:gd name="connsiteY23" fmla="*/ 1220386 h 1220386"/>
                    <a:gd name="connsiteX24" fmla="*/ 658580 w 1500277"/>
                    <a:gd name="connsiteY24" fmla="*/ 1183465 h 1220386"/>
                    <a:gd name="connsiteX25" fmla="*/ 602150 w 1500277"/>
                    <a:gd name="connsiteY25" fmla="*/ 1185715 h 1220386"/>
                    <a:gd name="connsiteX26" fmla="*/ 508000 w 1500277"/>
                    <a:gd name="connsiteY26" fmla="*/ 1220386 h 1220386"/>
                    <a:gd name="connsiteX27" fmla="*/ 413850 w 1500277"/>
                    <a:gd name="connsiteY27" fmla="*/ 1185715 h 1220386"/>
                    <a:gd name="connsiteX28" fmla="*/ 313599 w 1500277"/>
                    <a:gd name="connsiteY28" fmla="*/ 1181717 h 1220386"/>
                    <a:gd name="connsiteX29" fmla="*/ 239882 w 1500277"/>
                    <a:gd name="connsiteY29" fmla="*/ 1113653 h 1220386"/>
                    <a:gd name="connsiteX30" fmla="*/ 148788 w 1500277"/>
                    <a:gd name="connsiteY30" fmla="*/ 1071598 h 1220386"/>
                    <a:gd name="connsiteX31" fmla="*/ 106733 w 1500277"/>
                    <a:gd name="connsiteY31" fmla="*/ 980504 h 1220386"/>
                    <a:gd name="connsiteX32" fmla="*/ 38669 w 1500277"/>
                    <a:gd name="connsiteY32" fmla="*/ 906787 h 1220386"/>
                    <a:gd name="connsiteX33" fmla="*/ 34671 w 1500277"/>
                    <a:gd name="connsiteY33" fmla="*/ 806536 h 1220386"/>
                    <a:gd name="connsiteX34" fmla="*/ 0 w 1500277"/>
                    <a:gd name="connsiteY34" fmla="*/ 712386 h 1220386"/>
                    <a:gd name="connsiteX35" fmla="*/ 34671 w 1500277"/>
                    <a:gd name="connsiteY35" fmla="*/ 618236 h 1220386"/>
                    <a:gd name="connsiteX36" fmla="*/ 38669 w 1500277"/>
                    <a:gd name="connsiteY36" fmla="*/ 517985 h 1220386"/>
                    <a:gd name="connsiteX37" fmla="*/ 106733 w 1500277"/>
                    <a:gd name="connsiteY37" fmla="*/ 444268 h 1220386"/>
                    <a:gd name="connsiteX38" fmla="*/ 148788 w 1500277"/>
                    <a:gd name="connsiteY38" fmla="*/ 353174 h 1220386"/>
                    <a:gd name="connsiteX39" fmla="*/ 239882 w 1500277"/>
                    <a:gd name="connsiteY39" fmla="*/ 311119 h 1220386"/>
                    <a:gd name="connsiteX40" fmla="*/ 313599 w 1500277"/>
                    <a:gd name="connsiteY40" fmla="*/ 243055 h 1220386"/>
                    <a:gd name="connsiteX41" fmla="*/ 358805 w 1500277"/>
                    <a:gd name="connsiteY41" fmla="*/ 241252 h 1220386"/>
                    <a:gd name="connsiteX42" fmla="*/ 382839 w 1500277"/>
                    <a:gd name="connsiteY42" fmla="*/ 178719 h 1220386"/>
                    <a:gd name="connsiteX43" fmla="*/ 473933 w 1500277"/>
                    <a:gd name="connsiteY43" fmla="*/ 128204 h 1220386"/>
                    <a:gd name="connsiteX44" fmla="*/ 547650 w 1500277"/>
                    <a:gd name="connsiteY44" fmla="*/ 46448 h 1220386"/>
                    <a:gd name="connsiteX45" fmla="*/ 647901 w 1500277"/>
                    <a:gd name="connsiteY45" fmla="*/ 41645 h 1220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500277" h="1220386">
                      <a:moveTo>
                        <a:pt x="742051" y="0"/>
                      </a:moveTo>
                      <a:lnTo>
                        <a:pt x="836201" y="41645"/>
                      </a:lnTo>
                      <a:lnTo>
                        <a:pt x="936452" y="46448"/>
                      </a:lnTo>
                      <a:lnTo>
                        <a:pt x="1010169" y="128204"/>
                      </a:lnTo>
                      <a:lnTo>
                        <a:pt x="1101263" y="178719"/>
                      </a:lnTo>
                      <a:lnTo>
                        <a:pt x="1125046" y="240597"/>
                      </a:lnTo>
                      <a:lnTo>
                        <a:pt x="1186678" y="243055"/>
                      </a:lnTo>
                      <a:lnTo>
                        <a:pt x="1260395" y="311119"/>
                      </a:lnTo>
                      <a:lnTo>
                        <a:pt x="1351489" y="353174"/>
                      </a:lnTo>
                      <a:lnTo>
                        <a:pt x="1393544" y="444268"/>
                      </a:lnTo>
                      <a:lnTo>
                        <a:pt x="1461608" y="517985"/>
                      </a:lnTo>
                      <a:lnTo>
                        <a:pt x="1465606" y="618236"/>
                      </a:lnTo>
                      <a:lnTo>
                        <a:pt x="1500277" y="712386"/>
                      </a:lnTo>
                      <a:lnTo>
                        <a:pt x="1465606" y="806536"/>
                      </a:lnTo>
                      <a:lnTo>
                        <a:pt x="1461608" y="906787"/>
                      </a:lnTo>
                      <a:lnTo>
                        <a:pt x="1393544" y="980504"/>
                      </a:lnTo>
                      <a:lnTo>
                        <a:pt x="1351489" y="1071598"/>
                      </a:lnTo>
                      <a:lnTo>
                        <a:pt x="1260395" y="1113653"/>
                      </a:lnTo>
                      <a:lnTo>
                        <a:pt x="1186678" y="1181717"/>
                      </a:lnTo>
                      <a:lnTo>
                        <a:pt x="1086427" y="1185715"/>
                      </a:lnTo>
                      <a:lnTo>
                        <a:pt x="992277" y="1220386"/>
                      </a:lnTo>
                      <a:lnTo>
                        <a:pt x="898127" y="1185715"/>
                      </a:lnTo>
                      <a:lnTo>
                        <a:pt x="826860" y="1182873"/>
                      </a:lnTo>
                      <a:lnTo>
                        <a:pt x="742051" y="1220386"/>
                      </a:lnTo>
                      <a:lnTo>
                        <a:pt x="658580" y="1183465"/>
                      </a:lnTo>
                      <a:lnTo>
                        <a:pt x="602150" y="1185715"/>
                      </a:lnTo>
                      <a:lnTo>
                        <a:pt x="508000" y="1220386"/>
                      </a:lnTo>
                      <a:lnTo>
                        <a:pt x="413850" y="1185715"/>
                      </a:lnTo>
                      <a:lnTo>
                        <a:pt x="313599" y="1181717"/>
                      </a:lnTo>
                      <a:lnTo>
                        <a:pt x="239882" y="1113653"/>
                      </a:lnTo>
                      <a:lnTo>
                        <a:pt x="148788" y="1071598"/>
                      </a:lnTo>
                      <a:lnTo>
                        <a:pt x="106733" y="980504"/>
                      </a:lnTo>
                      <a:lnTo>
                        <a:pt x="38669" y="906787"/>
                      </a:lnTo>
                      <a:lnTo>
                        <a:pt x="34671" y="806536"/>
                      </a:lnTo>
                      <a:lnTo>
                        <a:pt x="0" y="712386"/>
                      </a:lnTo>
                      <a:lnTo>
                        <a:pt x="34671" y="618236"/>
                      </a:lnTo>
                      <a:lnTo>
                        <a:pt x="38669" y="517985"/>
                      </a:lnTo>
                      <a:lnTo>
                        <a:pt x="106733" y="444268"/>
                      </a:lnTo>
                      <a:lnTo>
                        <a:pt x="148788" y="353174"/>
                      </a:lnTo>
                      <a:lnTo>
                        <a:pt x="239882" y="311119"/>
                      </a:lnTo>
                      <a:lnTo>
                        <a:pt x="313599" y="243055"/>
                      </a:lnTo>
                      <a:lnTo>
                        <a:pt x="358805" y="241252"/>
                      </a:lnTo>
                      <a:lnTo>
                        <a:pt x="382839" y="178719"/>
                      </a:lnTo>
                      <a:lnTo>
                        <a:pt x="473933" y="128204"/>
                      </a:lnTo>
                      <a:lnTo>
                        <a:pt x="547650" y="46448"/>
                      </a:lnTo>
                      <a:lnTo>
                        <a:pt x="647901" y="4164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CF7843CF-94DB-41AC-BB73-5A3CFC53CDAE}"/>
                    </a:ext>
                  </a:extLst>
                </p:cNvPr>
                <p:cNvSpPr/>
                <p:nvPr/>
              </p:nvSpPr>
              <p:spPr>
                <a:xfrm>
                  <a:off x="2383884" y="4092106"/>
                  <a:ext cx="60363" cy="6036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19918A7B-A2B6-41D7-89E3-3CB925729760}"/>
                    </a:ext>
                  </a:extLst>
                </p:cNvPr>
                <p:cNvSpPr/>
                <p:nvPr/>
              </p:nvSpPr>
              <p:spPr>
                <a:xfrm>
                  <a:off x="2538722" y="4092106"/>
                  <a:ext cx="60363" cy="6036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13" name="月 112">
                <a:extLst>
                  <a:ext uri="{FF2B5EF4-FFF2-40B4-BE49-F238E27FC236}">
                    <a16:creationId xmlns:a16="http://schemas.microsoft.com/office/drawing/2014/main" id="{8A2CC2FE-EB62-4DF2-B3FD-84F26A391EFF}"/>
                  </a:ext>
                </a:extLst>
              </p:cNvPr>
              <p:cNvSpPr/>
              <p:nvPr/>
            </p:nvSpPr>
            <p:spPr>
              <a:xfrm rot="7200000">
                <a:off x="2255597" y="4322901"/>
                <a:ext cx="78852" cy="325356"/>
              </a:xfrm>
              <a:prstGeom prst="moon">
                <a:avLst>
                  <a:gd name="adj" fmla="val 42488"/>
                </a:avLst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月 113">
                <a:extLst>
                  <a:ext uri="{FF2B5EF4-FFF2-40B4-BE49-F238E27FC236}">
                    <a16:creationId xmlns:a16="http://schemas.microsoft.com/office/drawing/2014/main" id="{E29FC0BD-F423-4A83-BE6D-A853AAD8BD5B}"/>
                  </a:ext>
                </a:extLst>
              </p:cNvPr>
              <p:cNvSpPr/>
              <p:nvPr/>
            </p:nvSpPr>
            <p:spPr>
              <a:xfrm rot="14400000" flipH="1">
                <a:off x="2686884" y="4322901"/>
                <a:ext cx="78852" cy="325356"/>
              </a:xfrm>
              <a:prstGeom prst="moon">
                <a:avLst>
                  <a:gd name="adj" fmla="val 42488"/>
                </a:avLst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18E209B3-B85B-4C9C-AB6B-07CE789B7CB5}"/>
              </a:ext>
            </a:extLst>
          </p:cNvPr>
          <p:cNvSpPr txBox="1"/>
          <p:nvPr/>
        </p:nvSpPr>
        <p:spPr>
          <a:xfrm>
            <a:off x="4289820" y="45494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ズワイガニ</a:t>
            </a: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DF36BF13-9A9B-4ADA-9E70-57E0241F9D9B}"/>
              </a:ext>
            </a:extLst>
          </p:cNvPr>
          <p:cNvSpPr txBox="1"/>
          <p:nvPr/>
        </p:nvSpPr>
        <p:spPr>
          <a:xfrm>
            <a:off x="7579044" y="49793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毛ガニ</a:t>
            </a:r>
          </a:p>
        </p:txBody>
      </p: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4B25DA50-33D8-414D-89F8-2DDF4AAFD95A}"/>
              </a:ext>
            </a:extLst>
          </p:cNvPr>
          <p:cNvGrpSpPr/>
          <p:nvPr/>
        </p:nvGrpSpPr>
        <p:grpSpPr>
          <a:xfrm>
            <a:off x="6964250" y="4560070"/>
            <a:ext cx="1897634" cy="1202348"/>
            <a:chOff x="4124155" y="2969338"/>
            <a:chExt cx="4308332" cy="2729775"/>
          </a:xfrm>
        </p:grpSpPr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724333F1-8583-447C-99BA-3B3DF9C97653}"/>
                </a:ext>
              </a:extLst>
            </p:cNvPr>
            <p:cNvSpPr/>
            <p:nvPr/>
          </p:nvSpPr>
          <p:spPr>
            <a:xfrm rot="19800000">
              <a:off x="4774778" y="3068506"/>
              <a:ext cx="1151972" cy="549024"/>
            </a:xfrm>
            <a:custGeom>
              <a:avLst/>
              <a:gdLst>
                <a:gd name="connsiteX0" fmla="*/ 1072767 w 1151972"/>
                <a:gd name="connsiteY0" fmla="*/ 121030 h 549024"/>
                <a:gd name="connsiteX1" fmla="*/ 1126839 w 1151972"/>
                <a:gd name="connsiteY1" fmla="*/ 167659 h 549024"/>
                <a:gd name="connsiteX2" fmla="*/ 1151972 w 1151972"/>
                <a:gd name="connsiteY2" fmla="*/ 205559 h 549024"/>
                <a:gd name="connsiteX3" fmla="*/ 1025853 w 1151972"/>
                <a:gd name="connsiteY3" fmla="*/ 220123 h 549024"/>
                <a:gd name="connsiteX4" fmla="*/ 894430 w 1151972"/>
                <a:gd name="connsiteY4" fmla="*/ 274464 h 549024"/>
                <a:gd name="connsiteX5" fmla="*/ 1092259 w 1151972"/>
                <a:gd name="connsiteY5" fmla="*/ 338189 h 549024"/>
                <a:gd name="connsiteX6" fmla="*/ 1151801 w 1151972"/>
                <a:gd name="connsiteY6" fmla="*/ 343724 h 549024"/>
                <a:gd name="connsiteX7" fmla="*/ 1126839 w 1151972"/>
                <a:gd name="connsiteY7" fmla="*/ 381364 h 549024"/>
                <a:gd name="connsiteX8" fmla="*/ 586463 w 1151972"/>
                <a:gd name="connsiteY8" fmla="*/ 549024 h 549024"/>
                <a:gd name="connsiteX9" fmla="*/ 0 w 1151972"/>
                <a:gd name="connsiteY9" fmla="*/ 274512 h 549024"/>
                <a:gd name="connsiteX10" fmla="*/ 586463 w 1151972"/>
                <a:gd name="connsiteY10" fmla="*/ 0 h 549024"/>
                <a:gd name="connsiteX11" fmla="*/ 1072767 w 1151972"/>
                <a:gd name="connsiteY11" fmla="*/ 121030 h 549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51972" h="549024">
                  <a:moveTo>
                    <a:pt x="1072767" y="121030"/>
                  </a:moveTo>
                  <a:cubicBezTo>
                    <a:pt x="1093846" y="135634"/>
                    <a:pt x="1112000" y="151238"/>
                    <a:pt x="1126839" y="167659"/>
                  </a:cubicBezTo>
                  <a:lnTo>
                    <a:pt x="1151972" y="205559"/>
                  </a:lnTo>
                  <a:lnTo>
                    <a:pt x="1025853" y="220123"/>
                  </a:lnTo>
                  <a:cubicBezTo>
                    <a:pt x="944653" y="234030"/>
                    <a:pt x="894431" y="253242"/>
                    <a:pt x="894430" y="274464"/>
                  </a:cubicBezTo>
                  <a:cubicBezTo>
                    <a:pt x="894430" y="300990"/>
                    <a:pt x="972903" y="324378"/>
                    <a:pt x="1092259" y="338189"/>
                  </a:cubicBezTo>
                  <a:lnTo>
                    <a:pt x="1151801" y="343724"/>
                  </a:lnTo>
                  <a:lnTo>
                    <a:pt x="1126839" y="381364"/>
                  </a:lnTo>
                  <a:cubicBezTo>
                    <a:pt x="1037809" y="479891"/>
                    <a:pt x="829384" y="549024"/>
                    <a:pt x="586463" y="549024"/>
                  </a:cubicBezTo>
                  <a:cubicBezTo>
                    <a:pt x="262568" y="549024"/>
                    <a:pt x="0" y="426121"/>
                    <a:pt x="0" y="274512"/>
                  </a:cubicBezTo>
                  <a:cubicBezTo>
                    <a:pt x="0" y="122903"/>
                    <a:pt x="262568" y="0"/>
                    <a:pt x="586463" y="0"/>
                  </a:cubicBezTo>
                  <a:cubicBezTo>
                    <a:pt x="788897" y="0"/>
                    <a:pt x="967376" y="48009"/>
                    <a:pt x="1072767" y="121030"/>
                  </a:cubicBez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DA6D97F4-BE3D-49BB-AB16-A82452788A6E}"/>
                </a:ext>
              </a:extLst>
            </p:cNvPr>
            <p:cNvGrpSpPr/>
            <p:nvPr/>
          </p:nvGrpSpPr>
          <p:grpSpPr>
            <a:xfrm>
              <a:off x="4500386" y="3527390"/>
              <a:ext cx="1628945" cy="818638"/>
              <a:chOff x="4124155" y="4476852"/>
              <a:chExt cx="1767437" cy="888238"/>
            </a:xfrm>
            <a:pattFill prst="lgConfetti">
              <a:fgClr>
                <a:srgbClr val="C00000"/>
              </a:fgClr>
              <a:bgClr>
                <a:srgbClr val="FF0000"/>
              </a:bgClr>
            </a:pattFill>
          </p:grpSpPr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8E701ED2-CDD5-49F8-A1E2-CFBEB1C97B74}"/>
                  </a:ext>
                </a:extLst>
              </p:cNvPr>
              <p:cNvSpPr/>
              <p:nvPr/>
            </p:nvSpPr>
            <p:spPr>
              <a:xfrm rot="2699840">
                <a:off x="4124155" y="4700299"/>
                <a:ext cx="1057258" cy="50600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5F4EB5C2-F9AF-4D1B-91E2-7C4AC560F129}"/>
                  </a:ext>
                </a:extLst>
              </p:cNvPr>
              <p:cNvSpPr/>
              <p:nvPr/>
            </p:nvSpPr>
            <p:spPr>
              <a:xfrm rot="1800000">
                <a:off x="4256722" y="4476852"/>
                <a:ext cx="158876" cy="293224"/>
              </a:xfrm>
              <a:custGeom>
                <a:avLst/>
                <a:gdLst>
                  <a:gd name="connsiteX0" fmla="*/ 119934 w 158876"/>
                  <a:gd name="connsiteY0" fmla="*/ 0 h 293224"/>
                  <a:gd name="connsiteX1" fmla="*/ 141077 w 158876"/>
                  <a:gd name="connsiteY1" fmla="*/ 41048 h 293224"/>
                  <a:gd name="connsiteX2" fmla="*/ 158876 w 158876"/>
                  <a:gd name="connsiteY2" fmla="*/ 129185 h 293224"/>
                  <a:gd name="connsiteX3" fmla="*/ 141078 w 158876"/>
                  <a:gd name="connsiteY3" fmla="*/ 217321 h 293224"/>
                  <a:gd name="connsiteX4" fmla="*/ 93877 w 158876"/>
                  <a:gd name="connsiteY4" fmla="*/ 293224 h 293224"/>
                  <a:gd name="connsiteX5" fmla="*/ 68848 w 158876"/>
                  <a:gd name="connsiteY5" fmla="*/ 276779 h 293224"/>
                  <a:gd name="connsiteX6" fmla="*/ 0 w 158876"/>
                  <a:gd name="connsiteY6" fmla="*/ 155172 h 293224"/>
                  <a:gd name="connsiteX7" fmla="*/ 68848 w 158876"/>
                  <a:gd name="connsiteY7" fmla="*/ 33563 h 293224"/>
                  <a:gd name="connsiteX8" fmla="*/ 119934 w 158876"/>
                  <a:gd name="connsiteY8" fmla="*/ 0 h 29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8876" h="293224">
                    <a:moveTo>
                      <a:pt x="119934" y="0"/>
                    </a:moveTo>
                    <a:lnTo>
                      <a:pt x="141077" y="41048"/>
                    </a:lnTo>
                    <a:cubicBezTo>
                      <a:pt x="152748" y="69517"/>
                      <a:pt x="158876" y="98994"/>
                      <a:pt x="158876" y="129185"/>
                    </a:cubicBezTo>
                    <a:cubicBezTo>
                      <a:pt x="158876" y="159376"/>
                      <a:pt x="152747" y="188853"/>
                      <a:pt x="141078" y="217321"/>
                    </a:cubicBezTo>
                    <a:lnTo>
                      <a:pt x="93877" y="293224"/>
                    </a:lnTo>
                    <a:lnTo>
                      <a:pt x="68848" y="276779"/>
                    </a:lnTo>
                    <a:cubicBezTo>
                      <a:pt x="24515" y="239402"/>
                      <a:pt x="0" y="198308"/>
                      <a:pt x="0" y="155172"/>
                    </a:cubicBezTo>
                    <a:cubicBezTo>
                      <a:pt x="0" y="112035"/>
                      <a:pt x="24515" y="70941"/>
                      <a:pt x="68848" y="33563"/>
                    </a:cubicBezTo>
                    <a:lnTo>
                      <a:pt x="119934" y="0"/>
                    </a:lnTo>
                    <a:close/>
                  </a:path>
                </a:pathLst>
              </a:custGeom>
              <a:pattFill prst="lgConfetti">
                <a:fgClr>
                  <a:srgbClr val="FF00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72F088B9-80C1-4876-9940-6B1480FE868D}"/>
                  </a:ext>
                </a:extLst>
              </p:cNvPr>
              <p:cNvSpPr/>
              <p:nvPr/>
            </p:nvSpPr>
            <p:spPr>
              <a:xfrm rot="1800000">
                <a:off x="4233301" y="4740250"/>
                <a:ext cx="1658291" cy="624840"/>
              </a:xfrm>
              <a:custGeom>
                <a:avLst/>
                <a:gdLst>
                  <a:gd name="connsiteX0" fmla="*/ 55745 w 1658291"/>
                  <a:gd name="connsiteY0" fmla="*/ 137742 h 624840"/>
                  <a:gd name="connsiteX1" fmla="*/ 782207 w 1658291"/>
                  <a:gd name="connsiteY1" fmla="*/ 0 h 624840"/>
                  <a:gd name="connsiteX2" fmla="*/ 1658291 w 1658291"/>
                  <a:gd name="connsiteY2" fmla="*/ 312420 h 624840"/>
                  <a:gd name="connsiteX3" fmla="*/ 782207 w 1658291"/>
                  <a:gd name="connsiteY3" fmla="*/ 624840 h 624840"/>
                  <a:gd name="connsiteX4" fmla="*/ 55745 w 1658291"/>
                  <a:gd name="connsiteY4" fmla="*/ 487097 h 624840"/>
                  <a:gd name="connsiteX5" fmla="*/ 0 w 1658291"/>
                  <a:gd name="connsiteY5" fmla="*/ 450472 h 624840"/>
                  <a:gd name="connsiteX6" fmla="*/ 47201 w 1658291"/>
                  <a:gd name="connsiteY6" fmla="*/ 374569 h 624840"/>
                  <a:gd name="connsiteX7" fmla="*/ 64999 w 1658291"/>
                  <a:gd name="connsiteY7" fmla="*/ 286433 h 624840"/>
                  <a:gd name="connsiteX8" fmla="*/ 47200 w 1658291"/>
                  <a:gd name="connsiteY8" fmla="*/ 198296 h 624840"/>
                  <a:gd name="connsiteX9" fmla="*/ 26057 w 1658291"/>
                  <a:gd name="connsiteY9" fmla="*/ 157248 h 624840"/>
                  <a:gd name="connsiteX10" fmla="*/ 55745 w 1658291"/>
                  <a:gd name="connsiteY10" fmla="*/ 137742 h 624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8291" h="624840">
                    <a:moveTo>
                      <a:pt x="55745" y="137742"/>
                    </a:moveTo>
                    <a:cubicBezTo>
                      <a:pt x="213184" y="54639"/>
                      <a:pt x="479803" y="0"/>
                      <a:pt x="782207" y="0"/>
                    </a:cubicBezTo>
                    <a:cubicBezTo>
                      <a:pt x="1266056" y="0"/>
                      <a:pt x="1658292" y="139875"/>
                      <a:pt x="1658291" y="312420"/>
                    </a:cubicBezTo>
                    <a:cubicBezTo>
                      <a:pt x="1658292" y="484965"/>
                      <a:pt x="1266055" y="624840"/>
                      <a:pt x="782207" y="624840"/>
                    </a:cubicBezTo>
                    <a:cubicBezTo>
                      <a:pt x="479802" y="624840"/>
                      <a:pt x="213183" y="570201"/>
                      <a:pt x="55745" y="487097"/>
                    </a:cubicBezTo>
                    <a:lnTo>
                      <a:pt x="0" y="450472"/>
                    </a:lnTo>
                    <a:lnTo>
                      <a:pt x="47201" y="374569"/>
                    </a:lnTo>
                    <a:cubicBezTo>
                      <a:pt x="58870" y="346101"/>
                      <a:pt x="64999" y="316624"/>
                      <a:pt x="64999" y="286433"/>
                    </a:cubicBezTo>
                    <a:cubicBezTo>
                      <a:pt x="64999" y="256242"/>
                      <a:pt x="58871" y="226765"/>
                      <a:pt x="47200" y="198296"/>
                    </a:cubicBezTo>
                    <a:lnTo>
                      <a:pt x="26057" y="157248"/>
                    </a:lnTo>
                    <a:lnTo>
                      <a:pt x="55745" y="137742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AE4759A5-5ED4-4C65-B022-60991FA5B9AD}"/>
                </a:ext>
              </a:extLst>
            </p:cNvPr>
            <p:cNvSpPr/>
            <p:nvPr/>
          </p:nvSpPr>
          <p:spPr>
            <a:xfrm rot="1800000" flipH="1">
              <a:off x="6629892" y="3068506"/>
              <a:ext cx="1151972" cy="549024"/>
            </a:xfrm>
            <a:custGeom>
              <a:avLst/>
              <a:gdLst>
                <a:gd name="connsiteX0" fmla="*/ 1072767 w 1151972"/>
                <a:gd name="connsiteY0" fmla="*/ 121030 h 549024"/>
                <a:gd name="connsiteX1" fmla="*/ 1126839 w 1151972"/>
                <a:gd name="connsiteY1" fmla="*/ 167659 h 549024"/>
                <a:gd name="connsiteX2" fmla="*/ 1151972 w 1151972"/>
                <a:gd name="connsiteY2" fmla="*/ 205559 h 549024"/>
                <a:gd name="connsiteX3" fmla="*/ 1025853 w 1151972"/>
                <a:gd name="connsiteY3" fmla="*/ 220123 h 549024"/>
                <a:gd name="connsiteX4" fmla="*/ 894430 w 1151972"/>
                <a:gd name="connsiteY4" fmla="*/ 274464 h 549024"/>
                <a:gd name="connsiteX5" fmla="*/ 1092259 w 1151972"/>
                <a:gd name="connsiteY5" fmla="*/ 338189 h 549024"/>
                <a:gd name="connsiteX6" fmla="*/ 1151801 w 1151972"/>
                <a:gd name="connsiteY6" fmla="*/ 343724 h 549024"/>
                <a:gd name="connsiteX7" fmla="*/ 1126839 w 1151972"/>
                <a:gd name="connsiteY7" fmla="*/ 381364 h 549024"/>
                <a:gd name="connsiteX8" fmla="*/ 586463 w 1151972"/>
                <a:gd name="connsiteY8" fmla="*/ 549024 h 549024"/>
                <a:gd name="connsiteX9" fmla="*/ 0 w 1151972"/>
                <a:gd name="connsiteY9" fmla="*/ 274512 h 549024"/>
                <a:gd name="connsiteX10" fmla="*/ 586463 w 1151972"/>
                <a:gd name="connsiteY10" fmla="*/ 0 h 549024"/>
                <a:gd name="connsiteX11" fmla="*/ 1072767 w 1151972"/>
                <a:gd name="connsiteY11" fmla="*/ 121030 h 549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51972" h="549024">
                  <a:moveTo>
                    <a:pt x="1072767" y="121030"/>
                  </a:moveTo>
                  <a:cubicBezTo>
                    <a:pt x="1093846" y="135634"/>
                    <a:pt x="1112000" y="151238"/>
                    <a:pt x="1126839" y="167659"/>
                  </a:cubicBezTo>
                  <a:lnTo>
                    <a:pt x="1151972" y="205559"/>
                  </a:lnTo>
                  <a:lnTo>
                    <a:pt x="1025853" y="220123"/>
                  </a:lnTo>
                  <a:cubicBezTo>
                    <a:pt x="944653" y="234030"/>
                    <a:pt x="894431" y="253242"/>
                    <a:pt x="894430" y="274464"/>
                  </a:cubicBezTo>
                  <a:cubicBezTo>
                    <a:pt x="894430" y="300990"/>
                    <a:pt x="972903" y="324378"/>
                    <a:pt x="1092259" y="338189"/>
                  </a:cubicBezTo>
                  <a:lnTo>
                    <a:pt x="1151801" y="343724"/>
                  </a:lnTo>
                  <a:lnTo>
                    <a:pt x="1126839" y="381364"/>
                  </a:lnTo>
                  <a:cubicBezTo>
                    <a:pt x="1037809" y="479891"/>
                    <a:pt x="829384" y="549024"/>
                    <a:pt x="586463" y="549024"/>
                  </a:cubicBezTo>
                  <a:cubicBezTo>
                    <a:pt x="262568" y="549024"/>
                    <a:pt x="0" y="426121"/>
                    <a:pt x="0" y="274512"/>
                  </a:cubicBezTo>
                  <a:cubicBezTo>
                    <a:pt x="0" y="122903"/>
                    <a:pt x="262568" y="0"/>
                    <a:pt x="586463" y="0"/>
                  </a:cubicBezTo>
                  <a:cubicBezTo>
                    <a:pt x="788897" y="0"/>
                    <a:pt x="967376" y="48009"/>
                    <a:pt x="1072767" y="121030"/>
                  </a:cubicBez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07997F44-B1E4-4D53-A552-96699507BC4D}"/>
                </a:ext>
              </a:extLst>
            </p:cNvPr>
            <p:cNvGrpSpPr/>
            <p:nvPr/>
          </p:nvGrpSpPr>
          <p:grpSpPr>
            <a:xfrm flipH="1">
              <a:off x="6427311" y="3527390"/>
              <a:ext cx="1628945" cy="818638"/>
              <a:chOff x="4124155" y="4476852"/>
              <a:chExt cx="1767437" cy="888238"/>
            </a:xfrm>
            <a:pattFill prst="lgConfetti">
              <a:fgClr>
                <a:srgbClr val="C00000"/>
              </a:fgClr>
              <a:bgClr>
                <a:srgbClr val="FF0000"/>
              </a:bgClr>
            </a:pattFill>
          </p:grpSpPr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1119ADEA-B4EA-43AF-A022-39465DC820E0}"/>
                  </a:ext>
                </a:extLst>
              </p:cNvPr>
              <p:cNvSpPr/>
              <p:nvPr/>
            </p:nvSpPr>
            <p:spPr>
              <a:xfrm rot="2699840">
                <a:off x="4124155" y="4700299"/>
                <a:ext cx="1057258" cy="50600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4E8FB145-80DE-4223-A202-A87FAA13B836}"/>
                  </a:ext>
                </a:extLst>
              </p:cNvPr>
              <p:cNvSpPr/>
              <p:nvPr/>
            </p:nvSpPr>
            <p:spPr>
              <a:xfrm rot="1800000">
                <a:off x="4256722" y="4476852"/>
                <a:ext cx="158876" cy="293224"/>
              </a:xfrm>
              <a:custGeom>
                <a:avLst/>
                <a:gdLst>
                  <a:gd name="connsiteX0" fmla="*/ 119934 w 158876"/>
                  <a:gd name="connsiteY0" fmla="*/ 0 h 293224"/>
                  <a:gd name="connsiteX1" fmla="*/ 141077 w 158876"/>
                  <a:gd name="connsiteY1" fmla="*/ 41048 h 293224"/>
                  <a:gd name="connsiteX2" fmla="*/ 158876 w 158876"/>
                  <a:gd name="connsiteY2" fmla="*/ 129185 h 293224"/>
                  <a:gd name="connsiteX3" fmla="*/ 141078 w 158876"/>
                  <a:gd name="connsiteY3" fmla="*/ 217321 h 293224"/>
                  <a:gd name="connsiteX4" fmla="*/ 93877 w 158876"/>
                  <a:gd name="connsiteY4" fmla="*/ 293224 h 293224"/>
                  <a:gd name="connsiteX5" fmla="*/ 68848 w 158876"/>
                  <a:gd name="connsiteY5" fmla="*/ 276779 h 293224"/>
                  <a:gd name="connsiteX6" fmla="*/ 0 w 158876"/>
                  <a:gd name="connsiteY6" fmla="*/ 155172 h 293224"/>
                  <a:gd name="connsiteX7" fmla="*/ 68848 w 158876"/>
                  <a:gd name="connsiteY7" fmla="*/ 33563 h 293224"/>
                  <a:gd name="connsiteX8" fmla="*/ 119934 w 158876"/>
                  <a:gd name="connsiteY8" fmla="*/ 0 h 29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8876" h="293224">
                    <a:moveTo>
                      <a:pt x="119934" y="0"/>
                    </a:moveTo>
                    <a:lnTo>
                      <a:pt x="141077" y="41048"/>
                    </a:lnTo>
                    <a:cubicBezTo>
                      <a:pt x="152748" y="69517"/>
                      <a:pt x="158876" y="98994"/>
                      <a:pt x="158876" y="129185"/>
                    </a:cubicBezTo>
                    <a:cubicBezTo>
                      <a:pt x="158876" y="159376"/>
                      <a:pt x="152747" y="188853"/>
                      <a:pt x="141078" y="217321"/>
                    </a:cubicBezTo>
                    <a:lnTo>
                      <a:pt x="93877" y="293224"/>
                    </a:lnTo>
                    <a:lnTo>
                      <a:pt x="68848" y="276779"/>
                    </a:lnTo>
                    <a:cubicBezTo>
                      <a:pt x="24515" y="239402"/>
                      <a:pt x="0" y="198308"/>
                      <a:pt x="0" y="155172"/>
                    </a:cubicBezTo>
                    <a:cubicBezTo>
                      <a:pt x="0" y="112035"/>
                      <a:pt x="24515" y="70941"/>
                      <a:pt x="68848" y="33563"/>
                    </a:cubicBezTo>
                    <a:lnTo>
                      <a:pt x="119934" y="0"/>
                    </a:lnTo>
                    <a:close/>
                  </a:path>
                </a:pathLst>
              </a:custGeom>
              <a:pattFill prst="lgConfetti">
                <a:fgClr>
                  <a:srgbClr val="FF00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9C50B9E6-04DE-48AB-BD25-59A2F06E9E13}"/>
                  </a:ext>
                </a:extLst>
              </p:cNvPr>
              <p:cNvSpPr/>
              <p:nvPr/>
            </p:nvSpPr>
            <p:spPr>
              <a:xfrm rot="1800000">
                <a:off x="4233301" y="4740250"/>
                <a:ext cx="1658291" cy="624840"/>
              </a:xfrm>
              <a:custGeom>
                <a:avLst/>
                <a:gdLst>
                  <a:gd name="connsiteX0" fmla="*/ 55745 w 1658291"/>
                  <a:gd name="connsiteY0" fmla="*/ 137742 h 624840"/>
                  <a:gd name="connsiteX1" fmla="*/ 782207 w 1658291"/>
                  <a:gd name="connsiteY1" fmla="*/ 0 h 624840"/>
                  <a:gd name="connsiteX2" fmla="*/ 1658291 w 1658291"/>
                  <a:gd name="connsiteY2" fmla="*/ 312420 h 624840"/>
                  <a:gd name="connsiteX3" fmla="*/ 782207 w 1658291"/>
                  <a:gd name="connsiteY3" fmla="*/ 624840 h 624840"/>
                  <a:gd name="connsiteX4" fmla="*/ 55745 w 1658291"/>
                  <a:gd name="connsiteY4" fmla="*/ 487097 h 624840"/>
                  <a:gd name="connsiteX5" fmla="*/ 0 w 1658291"/>
                  <a:gd name="connsiteY5" fmla="*/ 450472 h 624840"/>
                  <a:gd name="connsiteX6" fmla="*/ 47201 w 1658291"/>
                  <a:gd name="connsiteY6" fmla="*/ 374569 h 624840"/>
                  <a:gd name="connsiteX7" fmla="*/ 64999 w 1658291"/>
                  <a:gd name="connsiteY7" fmla="*/ 286433 h 624840"/>
                  <a:gd name="connsiteX8" fmla="*/ 47200 w 1658291"/>
                  <a:gd name="connsiteY8" fmla="*/ 198296 h 624840"/>
                  <a:gd name="connsiteX9" fmla="*/ 26057 w 1658291"/>
                  <a:gd name="connsiteY9" fmla="*/ 157248 h 624840"/>
                  <a:gd name="connsiteX10" fmla="*/ 55745 w 1658291"/>
                  <a:gd name="connsiteY10" fmla="*/ 137742 h 624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8291" h="624840">
                    <a:moveTo>
                      <a:pt x="55745" y="137742"/>
                    </a:moveTo>
                    <a:cubicBezTo>
                      <a:pt x="213184" y="54639"/>
                      <a:pt x="479803" y="0"/>
                      <a:pt x="782207" y="0"/>
                    </a:cubicBezTo>
                    <a:cubicBezTo>
                      <a:pt x="1266056" y="0"/>
                      <a:pt x="1658292" y="139875"/>
                      <a:pt x="1658291" y="312420"/>
                    </a:cubicBezTo>
                    <a:cubicBezTo>
                      <a:pt x="1658292" y="484965"/>
                      <a:pt x="1266055" y="624840"/>
                      <a:pt x="782207" y="624840"/>
                    </a:cubicBezTo>
                    <a:cubicBezTo>
                      <a:pt x="479802" y="624840"/>
                      <a:pt x="213183" y="570201"/>
                      <a:pt x="55745" y="487097"/>
                    </a:cubicBezTo>
                    <a:lnTo>
                      <a:pt x="0" y="450472"/>
                    </a:lnTo>
                    <a:lnTo>
                      <a:pt x="47201" y="374569"/>
                    </a:lnTo>
                    <a:cubicBezTo>
                      <a:pt x="58870" y="346101"/>
                      <a:pt x="64999" y="316624"/>
                      <a:pt x="64999" y="286433"/>
                    </a:cubicBezTo>
                    <a:cubicBezTo>
                      <a:pt x="64999" y="256242"/>
                      <a:pt x="58871" y="226765"/>
                      <a:pt x="47200" y="198296"/>
                    </a:cubicBezTo>
                    <a:lnTo>
                      <a:pt x="26057" y="157248"/>
                    </a:lnTo>
                    <a:lnTo>
                      <a:pt x="55745" y="137742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64" name="楕円 163">
              <a:extLst>
                <a:ext uri="{FF2B5EF4-FFF2-40B4-BE49-F238E27FC236}">
                  <a16:creationId xmlns:a16="http://schemas.microsoft.com/office/drawing/2014/main" id="{9BA8F68E-C31C-49E2-8831-4EFA5DF45F65}"/>
                </a:ext>
              </a:extLst>
            </p:cNvPr>
            <p:cNvSpPr/>
            <p:nvPr/>
          </p:nvSpPr>
          <p:spPr>
            <a:xfrm>
              <a:off x="5959640" y="2969338"/>
              <a:ext cx="192092" cy="19209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C8BBF530-DB6A-4819-A857-B692EC157DE2}"/>
                </a:ext>
              </a:extLst>
            </p:cNvPr>
            <p:cNvSpPr/>
            <p:nvPr/>
          </p:nvSpPr>
          <p:spPr>
            <a:xfrm>
              <a:off x="6376358" y="2969338"/>
              <a:ext cx="192092" cy="19209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7A48E973-A037-485C-8BD1-C1D853C0CDE2}"/>
                </a:ext>
              </a:extLst>
            </p:cNvPr>
            <p:cNvGrpSpPr/>
            <p:nvPr/>
          </p:nvGrpSpPr>
          <p:grpSpPr>
            <a:xfrm>
              <a:off x="4357511" y="3846477"/>
              <a:ext cx="1628945" cy="818638"/>
              <a:chOff x="4124155" y="4476852"/>
              <a:chExt cx="1767437" cy="888238"/>
            </a:xfrm>
            <a:pattFill prst="lgConfetti">
              <a:fgClr>
                <a:srgbClr val="C00000"/>
              </a:fgClr>
              <a:bgClr>
                <a:srgbClr val="FF0000"/>
              </a:bgClr>
            </a:pattFill>
          </p:grpSpPr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28BA6D1E-4387-49F6-99B7-2B57D73F9FEE}"/>
                  </a:ext>
                </a:extLst>
              </p:cNvPr>
              <p:cNvSpPr/>
              <p:nvPr/>
            </p:nvSpPr>
            <p:spPr>
              <a:xfrm rot="2699840">
                <a:off x="4124155" y="4700299"/>
                <a:ext cx="1057258" cy="50600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3FA26F37-64BA-4F8C-9E3F-30DE45308F21}"/>
                  </a:ext>
                </a:extLst>
              </p:cNvPr>
              <p:cNvSpPr/>
              <p:nvPr/>
            </p:nvSpPr>
            <p:spPr>
              <a:xfrm rot="1800000">
                <a:off x="4256722" y="4476852"/>
                <a:ext cx="158876" cy="293224"/>
              </a:xfrm>
              <a:custGeom>
                <a:avLst/>
                <a:gdLst>
                  <a:gd name="connsiteX0" fmla="*/ 119934 w 158876"/>
                  <a:gd name="connsiteY0" fmla="*/ 0 h 293224"/>
                  <a:gd name="connsiteX1" fmla="*/ 141077 w 158876"/>
                  <a:gd name="connsiteY1" fmla="*/ 41048 h 293224"/>
                  <a:gd name="connsiteX2" fmla="*/ 158876 w 158876"/>
                  <a:gd name="connsiteY2" fmla="*/ 129185 h 293224"/>
                  <a:gd name="connsiteX3" fmla="*/ 141078 w 158876"/>
                  <a:gd name="connsiteY3" fmla="*/ 217321 h 293224"/>
                  <a:gd name="connsiteX4" fmla="*/ 93877 w 158876"/>
                  <a:gd name="connsiteY4" fmla="*/ 293224 h 293224"/>
                  <a:gd name="connsiteX5" fmla="*/ 68848 w 158876"/>
                  <a:gd name="connsiteY5" fmla="*/ 276779 h 293224"/>
                  <a:gd name="connsiteX6" fmla="*/ 0 w 158876"/>
                  <a:gd name="connsiteY6" fmla="*/ 155172 h 293224"/>
                  <a:gd name="connsiteX7" fmla="*/ 68848 w 158876"/>
                  <a:gd name="connsiteY7" fmla="*/ 33563 h 293224"/>
                  <a:gd name="connsiteX8" fmla="*/ 119934 w 158876"/>
                  <a:gd name="connsiteY8" fmla="*/ 0 h 29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8876" h="293224">
                    <a:moveTo>
                      <a:pt x="119934" y="0"/>
                    </a:moveTo>
                    <a:lnTo>
                      <a:pt x="141077" y="41048"/>
                    </a:lnTo>
                    <a:cubicBezTo>
                      <a:pt x="152748" y="69517"/>
                      <a:pt x="158876" y="98994"/>
                      <a:pt x="158876" y="129185"/>
                    </a:cubicBezTo>
                    <a:cubicBezTo>
                      <a:pt x="158876" y="159376"/>
                      <a:pt x="152747" y="188853"/>
                      <a:pt x="141078" y="217321"/>
                    </a:cubicBezTo>
                    <a:lnTo>
                      <a:pt x="93877" y="293224"/>
                    </a:lnTo>
                    <a:lnTo>
                      <a:pt x="68848" y="276779"/>
                    </a:lnTo>
                    <a:cubicBezTo>
                      <a:pt x="24515" y="239402"/>
                      <a:pt x="0" y="198308"/>
                      <a:pt x="0" y="155172"/>
                    </a:cubicBezTo>
                    <a:cubicBezTo>
                      <a:pt x="0" y="112035"/>
                      <a:pt x="24515" y="70941"/>
                      <a:pt x="68848" y="33563"/>
                    </a:cubicBezTo>
                    <a:lnTo>
                      <a:pt x="119934" y="0"/>
                    </a:lnTo>
                    <a:close/>
                  </a:path>
                </a:pathLst>
              </a:custGeom>
              <a:pattFill prst="lgConfetti">
                <a:fgClr>
                  <a:srgbClr val="FF00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F866C057-1DCD-4445-9983-9191DC8909E4}"/>
                  </a:ext>
                </a:extLst>
              </p:cNvPr>
              <p:cNvSpPr/>
              <p:nvPr/>
            </p:nvSpPr>
            <p:spPr>
              <a:xfrm rot="1800000">
                <a:off x="4233301" y="4740250"/>
                <a:ext cx="1658291" cy="624840"/>
              </a:xfrm>
              <a:custGeom>
                <a:avLst/>
                <a:gdLst>
                  <a:gd name="connsiteX0" fmla="*/ 55745 w 1658291"/>
                  <a:gd name="connsiteY0" fmla="*/ 137742 h 624840"/>
                  <a:gd name="connsiteX1" fmla="*/ 782207 w 1658291"/>
                  <a:gd name="connsiteY1" fmla="*/ 0 h 624840"/>
                  <a:gd name="connsiteX2" fmla="*/ 1658291 w 1658291"/>
                  <a:gd name="connsiteY2" fmla="*/ 312420 h 624840"/>
                  <a:gd name="connsiteX3" fmla="*/ 782207 w 1658291"/>
                  <a:gd name="connsiteY3" fmla="*/ 624840 h 624840"/>
                  <a:gd name="connsiteX4" fmla="*/ 55745 w 1658291"/>
                  <a:gd name="connsiteY4" fmla="*/ 487097 h 624840"/>
                  <a:gd name="connsiteX5" fmla="*/ 0 w 1658291"/>
                  <a:gd name="connsiteY5" fmla="*/ 450472 h 624840"/>
                  <a:gd name="connsiteX6" fmla="*/ 47201 w 1658291"/>
                  <a:gd name="connsiteY6" fmla="*/ 374569 h 624840"/>
                  <a:gd name="connsiteX7" fmla="*/ 64999 w 1658291"/>
                  <a:gd name="connsiteY7" fmla="*/ 286433 h 624840"/>
                  <a:gd name="connsiteX8" fmla="*/ 47200 w 1658291"/>
                  <a:gd name="connsiteY8" fmla="*/ 198296 h 624840"/>
                  <a:gd name="connsiteX9" fmla="*/ 26057 w 1658291"/>
                  <a:gd name="connsiteY9" fmla="*/ 157248 h 624840"/>
                  <a:gd name="connsiteX10" fmla="*/ 55745 w 1658291"/>
                  <a:gd name="connsiteY10" fmla="*/ 137742 h 624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8291" h="624840">
                    <a:moveTo>
                      <a:pt x="55745" y="137742"/>
                    </a:moveTo>
                    <a:cubicBezTo>
                      <a:pt x="213184" y="54639"/>
                      <a:pt x="479803" y="0"/>
                      <a:pt x="782207" y="0"/>
                    </a:cubicBezTo>
                    <a:cubicBezTo>
                      <a:pt x="1266056" y="0"/>
                      <a:pt x="1658292" y="139875"/>
                      <a:pt x="1658291" y="312420"/>
                    </a:cubicBezTo>
                    <a:cubicBezTo>
                      <a:pt x="1658292" y="484965"/>
                      <a:pt x="1266055" y="624840"/>
                      <a:pt x="782207" y="624840"/>
                    </a:cubicBezTo>
                    <a:cubicBezTo>
                      <a:pt x="479802" y="624840"/>
                      <a:pt x="213183" y="570201"/>
                      <a:pt x="55745" y="487097"/>
                    </a:cubicBezTo>
                    <a:lnTo>
                      <a:pt x="0" y="450472"/>
                    </a:lnTo>
                    <a:lnTo>
                      <a:pt x="47201" y="374569"/>
                    </a:lnTo>
                    <a:cubicBezTo>
                      <a:pt x="58870" y="346101"/>
                      <a:pt x="64999" y="316624"/>
                      <a:pt x="64999" y="286433"/>
                    </a:cubicBezTo>
                    <a:cubicBezTo>
                      <a:pt x="64999" y="256242"/>
                      <a:pt x="58871" y="226765"/>
                      <a:pt x="47200" y="198296"/>
                    </a:cubicBezTo>
                    <a:lnTo>
                      <a:pt x="26057" y="157248"/>
                    </a:lnTo>
                    <a:lnTo>
                      <a:pt x="55745" y="137742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9BEE4A93-1D34-4965-A20D-55B5958551CF}"/>
                </a:ext>
              </a:extLst>
            </p:cNvPr>
            <p:cNvGrpSpPr/>
            <p:nvPr/>
          </p:nvGrpSpPr>
          <p:grpSpPr>
            <a:xfrm flipH="1">
              <a:off x="6570186" y="3846477"/>
              <a:ext cx="1628945" cy="818638"/>
              <a:chOff x="4124155" y="4476852"/>
              <a:chExt cx="1767437" cy="888238"/>
            </a:xfrm>
            <a:pattFill prst="lgConfetti">
              <a:fgClr>
                <a:srgbClr val="C00000"/>
              </a:fgClr>
              <a:bgClr>
                <a:srgbClr val="FF0000"/>
              </a:bgClr>
            </a:pattFill>
          </p:grpSpPr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C7B5175C-2166-41D1-BA38-6AC25674FB6C}"/>
                  </a:ext>
                </a:extLst>
              </p:cNvPr>
              <p:cNvSpPr/>
              <p:nvPr/>
            </p:nvSpPr>
            <p:spPr>
              <a:xfrm rot="2699840">
                <a:off x="4124155" y="4700299"/>
                <a:ext cx="1057258" cy="50600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5C8272B6-3D9A-4473-A1DE-36004A46302D}"/>
                  </a:ext>
                </a:extLst>
              </p:cNvPr>
              <p:cNvSpPr/>
              <p:nvPr/>
            </p:nvSpPr>
            <p:spPr>
              <a:xfrm rot="1800000">
                <a:off x="4256722" y="4476852"/>
                <a:ext cx="158876" cy="293224"/>
              </a:xfrm>
              <a:custGeom>
                <a:avLst/>
                <a:gdLst>
                  <a:gd name="connsiteX0" fmla="*/ 119934 w 158876"/>
                  <a:gd name="connsiteY0" fmla="*/ 0 h 293224"/>
                  <a:gd name="connsiteX1" fmla="*/ 141077 w 158876"/>
                  <a:gd name="connsiteY1" fmla="*/ 41048 h 293224"/>
                  <a:gd name="connsiteX2" fmla="*/ 158876 w 158876"/>
                  <a:gd name="connsiteY2" fmla="*/ 129185 h 293224"/>
                  <a:gd name="connsiteX3" fmla="*/ 141078 w 158876"/>
                  <a:gd name="connsiteY3" fmla="*/ 217321 h 293224"/>
                  <a:gd name="connsiteX4" fmla="*/ 93877 w 158876"/>
                  <a:gd name="connsiteY4" fmla="*/ 293224 h 293224"/>
                  <a:gd name="connsiteX5" fmla="*/ 68848 w 158876"/>
                  <a:gd name="connsiteY5" fmla="*/ 276779 h 293224"/>
                  <a:gd name="connsiteX6" fmla="*/ 0 w 158876"/>
                  <a:gd name="connsiteY6" fmla="*/ 155172 h 293224"/>
                  <a:gd name="connsiteX7" fmla="*/ 68848 w 158876"/>
                  <a:gd name="connsiteY7" fmla="*/ 33563 h 293224"/>
                  <a:gd name="connsiteX8" fmla="*/ 119934 w 158876"/>
                  <a:gd name="connsiteY8" fmla="*/ 0 h 29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8876" h="293224">
                    <a:moveTo>
                      <a:pt x="119934" y="0"/>
                    </a:moveTo>
                    <a:lnTo>
                      <a:pt x="141077" y="41048"/>
                    </a:lnTo>
                    <a:cubicBezTo>
                      <a:pt x="152748" y="69517"/>
                      <a:pt x="158876" y="98994"/>
                      <a:pt x="158876" y="129185"/>
                    </a:cubicBezTo>
                    <a:cubicBezTo>
                      <a:pt x="158876" y="159376"/>
                      <a:pt x="152747" y="188853"/>
                      <a:pt x="141078" y="217321"/>
                    </a:cubicBezTo>
                    <a:lnTo>
                      <a:pt x="93877" y="293224"/>
                    </a:lnTo>
                    <a:lnTo>
                      <a:pt x="68848" y="276779"/>
                    </a:lnTo>
                    <a:cubicBezTo>
                      <a:pt x="24515" y="239402"/>
                      <a:pt x="0" y="198308"/>
                      <a:pt x="0" y="155172"/>
                    </a:cubicBezTo>
                    <a:cubicBezTo>
                      <a:pt x="0" y="112035"/>
                      <a:pt x="24515" y="70941"/>
                      <a:pt x="68848" y="33563"/>
                    </a:cubicBezTo>
                    <a:lnTo>
                      <a:pt x="119934" y="0"/>
                    </a:lnTo>
                    <a:close/>
                  </a:path>
                </a:pathLst>
              </a:custGeom>
              <a:pattFill prst="lgConfetti">
                <a:fgClr>
                  <a:srgbClr val="FF00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EACC3712-B69A-42B5-AF51-DDC6AF03F88F}"/>
                  </a:ext>
                </a:extLst>
              </p:cNvPr>
              <p:cNvSpPr/>
              <p:nvPr/>
            </p:nvSpPr>
            <p:spPr>
              <a:xfrm rot="1800000">
                <a:off x="4233301" y="4740250"/>
                <a:ext cx="1658291" cy="624840"/>
              </a:xfrm>
              <a:custGeom>
                <a:avLst/>
                <a:gdLst>
                  <a:gd name="connsiteX0" fmla="*/ 55745 w 1658291"/>
                  <a:gd name="connsiteY0" fmla="*/ 137742 h 624840"/>
                  <a:gd name="connsiteX1" fmla="*/ 782207 w 1658291"/>
                  <a:gd name="connsiteY1" fmla="*/ 0 h 624840"/>
                  <a:gd name="connsiteX2" fmla="*/ 1658291 w 1658291"/>
                  <a:gd name="connsiteY2" fmla="*/ 312420 h 624840"/>
                  <a:gd name="connsiteX3" fmla="*/ 782207 w 1658291"/>
                  <a:gd name="connsiteY3" fmla="*/ 624840 h 624840"/>
                  <a:gd name="connsiteX4" fmla="*/ 55745 w 1658291"/>
                  <a:gd name="connsiteY4" fmla="*/ 487097 h 624840"/>
                  <a:gd name="connsiteX5" fmla="*/ 0 w 1658291"/>
                  <a:gd name="connsiteY5" fmla="*/ 450472 h 624840"/>
                  <a:gd name="connsiteX6" fmla="*/ 47201 w 1658291"/>
                  <a:gd name="connsiteY6" fmla="*/ 374569 h 624840"/>
                  <a:gd name="connsiteX7" fmla="*/ 64999 w 1658291"/>
                  <a:gd name="connsiteY7" fmla="*/ 286433 h 624840"/>
                  <a:gd name="connsiteX8" fmla="*/ 47200 w 1658291"/>
                  <a:gd name="connsiteY8" fmla="*/ 198296 h 624840"/>
                  <a:gd name="connsiteX9" fmla="*/ 26057 w 1658291"/>
                  <a:gd name="connsiteY9" fmla="*/ 157248 h 624840"/>
                  <a:gd name="connsiteX10" fmla="*/ 55745 w 1658291"/>
                  <a:gd name="connsiteY10" fmla="*/ 137742 h 624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8291" h="624840">
                    <a:moveTo>
                      <a:pt x="55745" y="137742"/>
                    </a:moveTo>
                    <a:cubicBezTo>
                      <a:pt x="213184" y="54639"/>
                      <a:pt x="479803" y="0"/>
                      <a:pt x="782207" y="0"/>
                    </a:cubicBezTo>
                    <a:cubicBezTo>
                      <a:pt x="1266056" y="0"/>
                      <a:pt x="1658292" y="139875"/>
                      <a:pt x="1658291" y="312420"/>
                    </a:cubicBezTo>
                    <a:cubicBezTo>
                      <a:pt x="1658292" y="484965"/>
                      <a:pt x="1266055" y="624840"/>
                      <a:pt x="782207" y="624840"/>
                    </a:cubicBezTo>
                    <a:cubicBezTo>
                      <a:pt x="479802" y="624840"/>
                      <a:pt x="213183" y="570201"/>
                      <a:pt x="55745" y="487097"/>
                    </a:cubicBezTo>
                    <a:lnTo>
                      <a:pt x="0" y="450472"/>
                    </a:lnTo>
                    <a:lnTo>
                      <a:pt x="47201" y="374569"/>
                    </a:lnTo>
                    <a:cubicBezTo>
                      <a:pt x="58870" y="346101"/>
                      <a:pt x="64999" y="316624"/>
                      <a:pt x="64999" y="286433"/>
                    </a:cubicBezTo>
                    <a:cubicBezTo>
                      <a:pt x="64999" y="256242"/>
                      <a:pt x="58871" y="226765"/>
                      <a:pt x="47200" y="198296"/>
                    </a:cubicBezTo>
                    <a:lnTo>
                      <a:pt x="26057" y="157248"/>
                    </a:lnTo>
                    <a:lnTo>
                      <a:pt x="55745" y="137742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F3AC0413-4003-43C9-9A0B-1398A33CE3C1}"/>
                </a:ext>
              </a:extLst>
            </p:cNvPr>
            <p:cNvGrpSpPr/>
            <p:nvPr/>
          </p:nvGrpSpPr>
          <p:grpSpPr>
            <a:xfrm>
              <a:off x="4247973" y="4203665"/>
              <a:ext cx="1628945" cy="818638"/>
              <a:chOff x="4124155" y="4476852"/>
              <a:chExt cx="1767437" cy="888238"/>
            </a:xfrm>
            <a:pattFill prst="lgConfetti">
              <a:fgClr>
                <a:srgbClr val="C00000"/>
              </a:fgClr>
              <a:bgClr>
                <a:srgbClr val="FF0000"/>
              </a:bgClr>
            </a:pattFill>
          </p:grpSpPr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0F940DA4-FC43-4AD1-9DB2-84794029704D}"/>
                  </a:ext>
                </a:extLst>
              </p:cNvPr>
              <p:cNvSpPr/>
              <p:nvPr/>
            </p:nvSpPr>
            <p:spPr>
              <a:xfrm rot="2699840">
                <a:off x="4124155" y="4700299"/>
                <a:ext cx="1057258" cy="50600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1280294A-B266-4FA3-82C1-687A1DB22D31}"/>
                  </a:ext>
                </a:extLst>
              </p:cNvPr>
              <p:cNvSpPr/>
              <p:nvPr/>
            </p:nvSpPr>
            <p:spPr>
              <a:xfrm rot="1800000">
                <a:off x="4256722" y="4476852"/>
                <a:ext cx="158876" cy="293224"/>
              </a:xfrm>
              <a:custGeom>
                <a:avLst/>
                <a:gdLst>
                  <a:gd name="connsiteX0" fmla="*/ 119934 w 158876"/>
                  <a:gd name="connsiteY0" fmla="*/ 0 h 293224"/>
                  <a:gd name="connsiteX1" fmla="*/ 141077 w 158876"/>
                  <a:gd name="connsiteY1" fmla="*/ 41048 h 293224"/>
                  <a:gd name="connsiteX2" fmla="*/ 158876 w 158876"/>
                  <a:gd name="connsiteY2" fmla="*/ 129185 h 293224"/>
                  <a:gd name="connsiteX3" fmla="*/ 141078 w 158876"/>
                  <a:gd name="connsiteY3" fmla="*/ 217321 h 293224"/>
                  <a:gd name="connsiteX4" fmla="*/ 93877 w 158876"/>
                  <a:gd name="connsiteY4" fmla="*/ 293224 h 293224"/>
                  <a:gd name="connsiteX5" fmla="*/ 68848 w 158876"/>
                  <a:gd name="connsiteY5" fmla="*/ 276779 h 293224"/>
                  <a:gd name="connsiteX6" fmla="*/ 0 w 158876"/>
                  <a:gd name="connsiteY6" fmla="*/ 155172 h 293224"/>
                  <a:gd name="connsiteX7" fmla="*/ 68848 w 158876"/>
                  <a:gd name="connsiteY7" fmla="*/ 33563 h 293224"/>
                  <a:gd name="connsiteX8" fmla="*/ 119934 w 158876"/>
                  <a:gd name="connsiteY8" fmla="*/ 0 h 29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8876" h="293224">
                    <a:moveTo>
                      <a:pt x="119934" y="0"/>
                    </a:moveTo>
                    <a:lnTo>
                      <a:pt x="141077" y="41048"/>
                    </a:lnTo>
                    <a:cubicBezTo>
                      <a:pt x="152748" y="69517"/>
                      <a:pt x="158876" y="98994"/>
                      <a:pt x="158876" y="129185"/>
                    </a:cubicBezTo>
                    <a:cubicBezTo>
                      <a:pt x="158876" y="159376"/>
                      <a:pt x="152747" y="188853"/>
                      <a:pt x="141078" y="217321"/>
                    </a:cubicBezTo>
                    <a:lnTo>
                      <a:pt x="93877" y="293224"/>
                    </a:lnTo>
                    <a:lnTo>
                      <a:pt x="68848" y="276779"/>
                    </a:lnTo>
                    <a:cubicBezTo>
                      <a:pt x="24515" y="239402"/>
                      <a:pt x="0" y="198308"/>
                      <a:pt x="0" y="155172"/>
                    </a:cubicBezTo>
                    <a:cubicBezTo>
                      <a:pt x="0" y="112035"/>
                      <a:pt x="24515" y="70941"/>
                      <a:pt x="68848" y="33563"/>
                    </a:cubicBezTo>
                    <a:lnTo>
                      <a:pt x="119934" y="0"/>
                    </a:lnTo>
                    <a:close/>
                  </a:path>
                </a:pathLst>
              </a:custGeom>
              <a:pattFill prst="lgConfetti">
                <a:fgClr>
                  <a:srgbClr val="FF00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E0CC253B-B230-464A-9A80-64AD4B5694E6}"/>
                  </a:ext>
                </a:extLst>
              </p:cNvPr>
              <p:cNvSpPr/>
              <p:nvPr/>
            </p:nvSpPr>
            <p:spPr>
              <a:xfrm rot="1800000">
                <a:off x="4233301" y="4740250"/>
                <a:ext cx="1658291" cy="624840"/>
              </a:xfrm>
              <a:custGeom>
                <a:avLst/>
                <a:gdLst>
                  <a:gd name="connsiteX0" fmla="*/ 55745 w 1658291"/>
                  <a:gd name="connsiteY0" fmla="*/ 137742 h 624840"/>
                  <a:gd name="connsiteX1" fmla="*/ 782207 w 1658291"/>
                  <a:gd name="connsiteY1" fmla="*/ 0 h 624840"/>
                  <a:gd name="connsiteX2" fmla="*/ 1658291 w 1658291"/>
                  <a:gd name="connsiteY2" fmla="*/ 312420 h 624840"/>
                  <a:gd name="connsiteX3" fmla="*/ 782207 w 1658291"/>
                  <a:gd name="connsiteY3" fmla="*/ 624840 h 624840"/>
                  <a:gd name="connsiteX4" fmla="*/ 55745 w 1658291"/>
                  <a:gd name="connsiteY4" fmla="*/ 487097 h 624840"/>
                  <a:gd name="connsiteX5" fmla="*/ 0 w 1658291"/>
                  <a:gd name="connsiteY5" fmla="*/ 450472 h 624840"/>
                  <a:gd name="connsiteX6" fmla="*/ 47201 w 1658291"/>
                  <a:gd name="connsiteY6" fmla="*/ 374569 h 624840"/>
                  <a:gd name="connsiteX7" fmla="*/ 64999 w 1658291"/>
                  <a:gd name="connsiteY7" fmla="*/ 286433 h 624840"/>
                  <a:gd name="connsiteX8" fmla="*/ 47200 w 1658291"/>
                  <a:gd name="connsiteY8" fmla="*/ 198296 h 624840"/>
                  <a:gd name="connsiteX9" fmla="*/ 26057 w 1658291"/>
                  <a:gd name="connsiteY9" fmla="*/ 157248 h 624840"/>
                  <a:gd name="connsiteX10" fmla="*/ 55745 w 1658291"/>
                  <a:gd name="connsiteY10" fmla="*/ 137742 h 624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8291" h="624840">
                    <a:moveTo>
                      <a:pt x="55745" y="137742"/>
                    </a:moveTo>
                    <a:cubicBezTo>
                      <a:pt x="213184" y="54639"/>
                      <a:pt x="479803" y="0"/>
                      <a:pt x="782207" y="0"/>
                    </a:cubicBezTo>
                    <a:cubicBezTo>
                      <a:pt x="1266056" y="0"/>
                      <a:pt x="1658292" y="139875"/>
                      <a:pt x="1658291" y="312420"/>
                    </a:cubicBezTo>
                    <a:cubicBezTo>
                      <a:pt x="1658292" y="484965"/>
                      <a:pt x="1266055" y="624840"/>
                      <a:pt x="782207" y="624840"/>
                    </a:cubicBezTo>
                    <a:cubicBezTo>
                      <a:pt x="479802" y="624840"/>
                      <a:pt x="213183" y="570201"/>
                      <a:pt x="55745" y="487097"/>
                    </a:cubicBezTo>
                    <a:lnTo>
                      <a:pt x="0" y="450472"/>
                    </a:lnTo>
                    <a:lnTo>
                      <a:pt x="47201" y="374569"/>
                    </a:lnTo>
                    <a:cubicBezTo>
                      <a:pt x="58870" y="346101"/>
                      <a:pt x="64999" y="316624"/>
                      <a:pt x="64999" y="286433"/>
                    </a:cubicBezTo>
                    <a:cubicBezTo>
                      <a:pt x="64999" y="256242"/>
                      <a:pt x="58871" y="226765"/>
                      <a:pt x="47200" y="198296"/>
                    </a:cubicBezTo>
                    <a:lnTo>
                      <a:pt x="26057" y="157248"/>
                    </a:lnTo>
                    <a:lnTo>
                      <a:pt x="55745" y="137742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59D8FB8C-C5B8-40A4-8B17-6D521C857ABE}"/>
                </a:ext>
              </a:extLst>
            </p:cNvPr>
            <p:cNvGrpSpPr/>
            <p:nvPr/>
          </p:nvGrpSpPr>
          <p:grpSpPr>
            <a:xfrm flipH="1">
              <a:off x="6679724" y="4203665"/>
              <a:ext cx="1628945" cy="818638"/>
              <a:chOff x="4124155" y="4476852"/>
              <a:chExt cx="1767437" cy="888238"/>
            </a:xfrm>
            <a:pattFill prst="lgConfetti">
              <a:fgClr>
                <a:srgbClr val="C00000"/>
              </a:fgClr>
              <a:bgClr>
                <a:srgbClr val="FF0000"/>
              </a:bgClr>
            </a:pattFill>
          </p:grpSpPr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0355EB33-281C-4055-88B1-2586DBD7A099}"/>
                  </a:ext>
                </a:extLst>
              </p:cNvPr>
              <p:cNvSpPr/>
              <p:nvPr/>
            </p:nvSpPr>
            <p:spPr>
              <a:xfrm rot="2699840">
                <a:off x="4124155" y="4700299"/>
                <a:ext cx="1057258" cy="50600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4175E6E0-0C9F-4BED-9E5B-3B359C6B2DCE}"/>
                  </a:ext>
                </a:extLst>
              </p:cNvPr>
              <p:cNvSpPr/>
              <p:nvPr/>
            </p:nvSpPr>
            <p:spPr>
              <a:xfrm rot="1800000">
                <a:off x="4256722" y="4476852"/>
                <a:ext cx="158876" cy="293224"/>
              </a:xfrm>
              <a:custGeom>
                <a:avLst/>
                <a:gdLst>
                  <a:gd name="connsiteX0" fmla="*/ 119934 w 158876"/>
                  <a:gd name="connsiteY0" fmla="*/ 0 h 293224"/>
                  <a:gd name="connsiteX1" fmla="*/ 141077 w 158876"/>
                  <a:gd name="connsiteY1" fmla="*/ 41048 h 293224"/>
                  <a:gd name="connsiteX2" fmla="*/ 158876 w 158876"/>
                  <a:gd name="connsiteY2" fmla="*/ 129185 h 293224"/>
                  <a:gd name="connsiteX3" fmla="*/ 141078 w 158876"/>
                  <a:gd name="connsiteY3" fmla="*/ 217321 h 293224"/>
                  <a:gd name="connsiteX4" fmla="*/ 93877 w 158876"/>
                  <a:gd name="connsiteY4" fmla="*/ 293224 h 293224"/>
                  <a:gd name="connsiteX5" fmla="*/ 68848 w 158876"/>
                  <a:gd name="connsiteY5" fmla="*/ 276779 h 293224"/>
                  <a:gd name="connsiteX6" fmla="*/ 0 w 158876"/>
                  <a:gd name="connsiteY6" fmla="*/ 155172 h 293224"/>
                  <a:gd name="connsiteX7" fmla="*/ 68848 w 158876"/>
                  <a:gd name="connsiteY7" fmla="*/ 33563 h 293224"/>
                  <a:gd name="connsiteX8" fmla="*/ 119934 w 158876"/>
                  <a:gd name="connsiteY8" fmla="*/ 0 h 29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8876" h="293224">
                    <a:moveTo>
                      <a:pt x="119934" y="0"/>
                    </a:moveTo>
                    <a:lnTo>
                      <a:pt x="141077" y="41048"/>
                    </a:lnTo>
                    <a:cubicBezTo>
                      <a:pt x="152748" y="69517"/>
                      <a:pt x="158876" y="98994"/>
                      <a:pt x="158876" y="129185"/>
                    </a:cubicBezTo>
                    <a:cubicBezTo>
                      <a:pt x="158876" y="159376"/>
                      <a:pt x="152747" y="188853"/>
                      <a:pt x="141078" y="217321"/>
                    </a:cubicBezTo>
                    <a:lnTo>
                      <a:pt x="93877" y="293224"/>
                    </a:lnTo>
                    <a:lnTo>
                      <a:pt x="68848" y="276779"/>
                    </a:lnTo>
                    <a:cubicBezTo>
                      <a:pt x="24515" y="239402"/>
                      <a:pt x="0" y="198308"/>
                      <a:pt x="0" y="155172"/>
                    </a:cubicBezTo>
                    <a:cubicBezTo>
                      <a:pt x="0" y="112035"/>
                      <a:pt x="24515" y="70941"/>
                      <a:pt x="68848" y="33563"/>
                    </a:cubicBezTo>
                    <a:lnTo>
                      <a:pt x="119934" y="0"/>
                    </a:lnTo>
                    <a:close/>
                  </a:path>
                </a:pathLst>
              </a:custGeom>
              <a:pattFill prst="lgConfetti">
                <a:fgClr>
                  <a:srgbClr val="FF00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3BB728FE-984D-44FE-B691-287AFE6DFFF6}"/>
                  </a:ext>
                </a:extLst>
              </p:cNvPr>
              <p:cNvSpPr/>
              <p:nvPr/>
            </p:nvSpPr>
            <p:spPr>
              <a:xfrm rot="1800000">
                <a:off x="4233301" y="4740250"/>
                <a:ext cx="1658291" cy="624840"/>
              </a:xfrm>
              <a:custGeom>
                <a:avLst/>
                <a:gdLst>
                  <a:gd name="connsiteX0" fmla="*/ 55745 w 1658291"/>
                  <a:gd name="connsiteY0" fmla="*/ 137742 h 624840"/>
                  <a:gd name="connsiteX1" fmla="*/ 782207 w 1658291"/>
                  <a:gd name="connsiteY1" fmla="*/ 0 h 624840"/>
                  <a:gd name="connsiteX2" fmla="*/ 1658291 w 1658291"/>
                  <a:gd name="connsiteY2" fmla="*/ 312420 h 624840"/>
                  <a:gd name="connsiteX3" fmla="*/ 782207 w 1658291"/>
                  <a:gd name="connsiteY3" fmla="*/ 624840 h 624840"/>
                  <a:gd name="connsiteX4" fmla="*/ 55745 w 1658291"/>
                  <a:gd name="connsiteY4" fmla="*/ 487097 h 624840"/>
                  <a:gd name="connsiteX5" fmla="*/ 0 w 1658291"/>
                  <a:gd name="connsiteY5" fmla="*/ 450472 h 624840"/>
                  <a:gd name="connsiteX6" fmla="*/ 47201 w 1658291"/>
                  <a:gd name="connsiteY6" fmla="*/ 374569 h 624840"/>
                  <a:gd name="connsiteX7" fmla="*/ 64999 w 1658291"/>
                  <a:gd name="connsiteY7" fmla="*/ 286433 h 624840"/>
                  <a:gd name="connsiteX8" fmla="*/ 47200 w 1658291"/>
                  <a:gd name="connsiteY8" fmla="*/ 198296 h 624840"/>
                  <a:gd name="connsiteX9" fmla="*/ 26057 w 1658291"/>
                  <a:gd name="connsiteY9" fmla="*/ 157248 h 624840"/>
                  <a:gd name="connsiteX10" fmla="*/ 55745 w 1658291"/>
                  <a:gd name="connsiteY10" fmla="*/ 137742 h 624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8291" h="624840">
                    <a:moveTo>
                      <a:pt x="55745" y="137742"/>
                    </a:moveTo>
                    <a:cubicBezTo>
                      <a:pt x="213184" y="54639"/>
                      <a:pt x="479803" y="0"/>
                      <a:pt x="782207" y="0"/>
                    </a:cubicBezTo>
                    <a:cubicBezTo>
                      <a:pt x="1266056" y="0"/>
                      <a:pt x="1658292" y="139875"/>
                      <a:pt x="1658291" y="312420"/>
                    </a:cubicBezTo>
                    <a:cubicBezTo>
                      <a:pt x="1658292" y="484965"/>
                      <a:pt x="1266055" y="624840"/>
                      <a:pt x="782207" y="624840"/>
                    </a:cubicBezTo>
                    <a:cubicBezTo>
                      <a:pt x="479802" y="624840"/>
                      <a:pt x="213183" y="570201"/>
                      <a:pt x="55745" y="487097"/>
                    </a:cubicBezTo>
                    <a:lnTo>
                      <a:pt x="0" y="450472"/>
                    </a:lnTo>
                    <a:lnTo>
                      <a:pt x="47201" y="374569"/>
                    </a:lnTo>
                    <a:cubicBezTo>
                      <a:pt x="58870" y="346101"/>
                      <a:pt x="64999" y="316624"/>
                      <a:pt x="64999" y="286433"/>
                    </a:cubicBezTo>
                    <a:cubicBezTo>
                      <a:pt x="64999" y="256242"/>
                      <a:pt x="58871" y="226765"/>
                      <a:pt x="47200" y="198296"/>
                    </a:cubicBezTo>
                    <a:lnTo>
                      <a:pt x="26057" y="157248"/>
                    </a:lnTo>
                    <a:lnTo>
                      <a:pt x="55745" y="137742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F2929EC4-9B31-4867-A5BD-3360A2E31076}"/>
                </a:ext>
              </a:extLst>
            </p:cNvPr>
            <p:cNvGrpSpPr/>
            <p:nvPr/>
          </p:nvGrpSpPr>
          <p:grpSpPr>
            <a:xfrm>
              <a:off x="4124155" y="4476852"/>
              <a:ext cx="1767437" cy="888238"/>
              <a:chOff x="4124155" y="4476852"/>
              <a:chExt cx="1767437" cy="888238"/>
            </a:xfrm>
            <a:pattFill prst="lgConfetti">
              <a:fgClr>
                <a:srgbClr val="C00000"/>
              </a:fgClr>
              <a:bgClr>
                <a:srgbClr val="FF0000"/>
              </a:bgClr>
            </a:pattFill>
          </p:grpSpPr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0A7BB2A3-47BD-4688-A90A-3FB912933B3B}"/>
                  </a:ext>
                </a:extLst>
              </p:cNvPr>
              <p:cNvSpPr/>
              <p:nvPr/>
            </p:nvSpPr>
            <p:spPr>
              <a:xfrm rot="2699840">
                <a:off x="4124155" y="4700299"/>
                <a:ext cx="1057258" cy="506004"/>
              </a:xfrm>
              <a:prstGeom prst="ellipse">
                <a:avLst/>
              </a:prstGeom>
              <a:pattFill prst="lgConfetti">
                <a:fgClr>
                  <a:srgbClr val="FF00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B0B2654B-8A32-4365-9FFC-BCB33D0AE89D}"/>
                  </a:ext>
                </a:extLst>
              </p:cNvPr>
              <p:cNvSpPr/>
              <p:nvPr/>
            </p:nvSpPr>
            <p:spPr>
              <a:xfrm rot="1800000">
                <a:off x="4256722" y="4476852"/>
                <a:ext cx="158876" cy="293224"/>
              </a:xfrm>
              <a:custGeom>
                <a:avLst/>
                <a:gdLst>
                  <a:gd name="connsiteX0" fmla="*/ 119934 w 158876"/>
                  <a:gd name="connsiteY0" fmla="*/ 0 h 293224"/>
                  <a:gd name="connsiteX1" fmla="*/ 141077 w 158876"/>
                  <a:gd name="connsiteY1" fmla="*/ 41048 h 293224"/>
                  <a:gd name="connsiteX2" fmla="*/ 158876 w 158876"/>
                  <a:gd name="connsiteY2" fmla="*/ 129185 h 293224"/>
                  <a:gd name="connsiteX3" fmla="*/ 141078 w 158876"/>
                  <a:gd name="connsiteY3" fmla="*/ 217321 h 293224"/>
                  <a:gd name="connsiteX4" fmla="*/ 93877 w 158876"/>
                  <a:gd name="connsiteY4" fmla="*/ 293224 h 293224"/>
                  <a:gd name="connsiteX5" fmla="*/ 68848 w 158876"/>
                  <a:gd name="connsiteY5" fmla="*/ 276779 h 293224"/>
                  <a:gd name="connsiteX6" fmla="*/ 0 w 158876"/>
                  <a:gd name="connsiteY6" fmla="*/ 155172 h 293224"/>
                  <a:gd name="connsiteX7" fmla="*/ 68848 w 158876"/>
                  <a:gd name="connsiteY7" fmla="*/ 33563 h 293224"/>
                  <a:gd name="connsiteX8" fmla="*/ 119934 w 158876"/>
                  <a:gd name="connsiteY8" fmla="*/ 0 h 29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8876" h="293224">
                    <a:moveTo>
                      <a:pt x="119934" y="0"/>
                    </a:moveTo>
                    <a:lnTo>
                      <a:pt x="141077" y="41048"/>
                    </a:lnTo>
                    <a:cubicBezTo>
                      <a:pt x="152748" y="69517"/>
                      <a:pt x="158876" y="98994"/>
                      <a:pt x="158876" y="129185"/>
                    </a:cubicBezTo>
                    <a:cubicBezTo>
                      <a:pt x="158876" y="159376"/>
                      <a:pt x="152747" y="188853"/>
                      <a:pt x="141078" y="217321"/>
                    </a:cubicBezTo>
                    <a:lnTo>
                      <a:pt x="93877" y="293224"/>
                    </a:lnTo>
                    <a:lnTo>
                      <a:pt x="68848" y="276779"/>
                    </a:lnTo>
                    <a:cubicBezTo>
                      <a:pt x="24515" y="239402"/>
                      <a:pt x="0" y="198308"/>
                      <a:pt x="0" y="155172"/>
                    </a:cubicBezTo>
                    <a:cubicBezTo>
                      <a:pt x="0" y="112035"/>
                      <a:pt x="24515" y="70941"/>
                      <a:pt x="68848" y="33563"/>
                    </a:cubicBezTo>
                    <a:lnTo>
                      <a:pt x="119934" y="0"/>
                    </a:lnTo>
                    <a:close/>
                  </a:path>
                </a:pathLst>
              </a:custGeom>
              <a:pattFill prst="lgConfetti">
                <a:fgClr>
                  <a:srgbClr val="FF00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DE2039BD-ACD7-4C4F-B766-C730FD5A8AC8}"/>
                  </a:ext>
                </a:extLst>
              </p:cNvPr>
              <p:cNvSpPr/>
              <p:nvPr/>
            </p:nvSpPr>
            <p:spPr>
              <a:xfrm rot="1800000">
                <a:off x="4233301" y="4740250"/>
                <a:ext cx="1658291" cy="624840"/>
              </a:xfrm>
              <a:custGeom>
                <a:avLst/>
                <a:gdLst>
                  <a:gd name="connsiteX0" fmla="*/ 55745 w 1658291"/>
                  <a:gd name="connsiteY0" fmla="*/ 137742 h 624840"/>
                  <a:gd name="connsiteX1" fmla="*/ 782207 w 1658291"/>
                  <a:gd name="connsiteY1" fmla="*/ 0 h 624840"/>
                  <a:gd name="connsiteX2" fmla="*/ 1658291 w 1658291"/>
                  <a:gd name="connsiteY2" fmla="*/ 312420 h 624840"/>
                  <a:gd name="connsiteX3" fmla="*/ 782207 w 1658291"/>
                  <a:gd name="connsiteY3" fmla="*/ 624840 h 624840"/>
                  <a:gd name="connsiteX4" fmla="*/ 55745 w 1658291"/>
                  <a:gd name="connsiteY4" fmla="*/ 487097 h 624840"/>
                  <a:gd name="connsiteX5" fmla="*/ 0 w 1658291"/>
                  <a:gd name="connsiteY5" fmla="*/ 450472 h 624840"/>
                  <a:gd name="connsiteX6" fmla="*/ 47201 w 1658291"/>
                  <a:gd name="connsiteY6" fmla="*/ 374569 h 624840"/>
                  <a:gd name="connsiteX7" fmla="*/ 64999 w 1658291"/>
                  <a:gd name="connsiteY7" fmla="*/ 286433 h 624840"/>
                  <a:gd name="connsiteX8" fmla="*/ 47200 w 1658291"/>
                  <a:gd name="connsiteY8" fmla="*/ 198296 h 624840"/>
                  <a:gd name="connsiteX9" fmla="*/ 26057 w 1658291"/>
                  <a:gd name="connsiteY9" fmla="*/ 157248 h 624840"/>
                  <a:gd name="connsiteX10" fmla="*/ 55745 w 1658291"/>
                  <a:gd name="connsiteY10" fmla="*/ 137742 h 624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8291" h="624840">
                    <a:moveTo>
                      <a:pt x="55745" y="137742"/>
                    </a:moveTo>
                    <a:cubicBezTo>
                      <a:pt x="213184" y="54639"/>
                      <a:pt x="479803" y="0"/>
                      <a:pt x="782207" y="0"/>
                    </a:cubicBezTo>
                    <a:cubicBezTo>
                      <a:pt x="1266056" y="0"/>
                      <a:pt x="1658292" y="139875"/>
                      <a:pt x="1658291" y="312420"/>
                    </a:cubicBezTo>
                    <a:cubicBezTo>
                      <a:pt x="1658292" y="484965"/>
                      <a:pt x="1266055" y="624840"/>
                      <a:pt x="782207" y="624840"/>
                    </a:cubicBezTo>
                    <a:cubicBezTo>
                      <a:pt x="479802" y="624840"/>
                      <a:pt x="213183" y="570201"/>
                      <a:pt x="55745" y="487097"/>
                    </a:cubicBezTo>
                    <a:lnTo>
                      <a:pt x="0" y="450472"/>
                    </a:lnTo>
                    <a:lnTo>
                      <a:pt x="47201" y="374569"/>
                    </a:lnTo>
                    <a:cubicBezTo>
                      <a:pt x="58870" y="346101"/>
                      <a:pt x="64999" y="316624"/>
                      <a:pt x="64999" y="286433"/>
                    </a:cubicBezTo>
                    <a:cubicBezTo>
                      <a:pt x="64999" y="256242"/>
                      <a:pt x="58871" y="226765"/>
                      <a:pt x="47200" y="198296"/>
                    </a:cubicBezTo>
                    <a:lnTo>
                      <a:pt x="26057" y="157248"/>
                    </a:lnTo>
                    <a:lnTo>
                      <a:pt x="55745" y="137742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1AFA4119-AFF0-47EB-9C24-F37FCFBE1D45}"/>
                </a:ext>
              </a:extLst>
            </p:cNvPr>
            <p:cNvGrpSpPr/>
            <p:nvPr/>
          </p:nvGrpSpPr>
          <p:grpSpPr>
            <a:xfrm flipH="1">
              <a:off x="6665050" y="4476852"/>
              <a:ext cx="1767437" cy="888238"/>
              <a:chOff x="4124155" y="4476852"/>
              <a:chExt cx="1767437" cy="888238"/>
            </a:xfrm>
            <a:pattFill prst="lgConfetti">
              <a:fgClr>
                <a:srgbClr val="C00000"/>
              </a:fgClr>
              <a:bgClr>
                <a:srgbClr val="FF0000"/>
              </a:bgClr>
            </a:pattFill>
          </p:grpSpPr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84F77C00-F407-482C-8F7C-74AB89FC60D7}"/>
                  </a:ext>
                </a:extLst>
              </p:cNvPr>
              <p:cNvSpPr/>
              <p:nvPr/>
            </p:nvSpPr>
            <p:spPr>
              <a:xfrm rot="2699840">
                <a:off x="4124155" y="4700299"/>
                <a:ext cx="1057258" cy="506004"/>
              </a:xfrm>
              <a:prstGeom prst="ellipse">
                <a:avLst/>
              </a:prstGeom>
              <a:pattFill prst="lgConfetti">
                <a:fgClr>
                  <a:srgbClr val="FF00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2D5065FD-E92C-4E8D-A2A0-73D7017986E6}"/>
                  </a:ext>
                </a:extLst>
              </p:cNvPr>
              <p:cNvSpPr/>
              <p:nvPr/>
            </p:nvSpPr>
            <p:spPr>
              <a:xfrm rot="1800000">
                <a:off x="4256722" y="4476852"/>
                <a:ext cx="158876" cy="293224"/>
              </a:xfrm>
              <a:custGeom>
                <a:avLst/>
                <a:gdLst>
                  <a:gd name="connsiteX0" fmla="*/ 119934 w 158876"/>
                  <a:gd name="connsiteY0" fmla="*/ 0 h 293224"/>
                  <a:gd name="connsiteX1" fmla="*/ 141077 w 158876"/>
                  <a:gd name="connsiteY1" fmla="*/ 41048 h 293224"/>
                  <a:gd name="connsiteX2" fmla="*/ 158876 w 158876"/>
                  <a:gd name="connsiteY2" fmla="*/ 129185 h 293224"/>
                  <a:gd name="connsiteX3" fmla="*/ 141078 w 158876"/>
                  <a:gd name="connsiteY3" fmla="*/ 217321 h 293224"/>
                  <a:gd name="connsiteX4" fmla="*/ 93877 w 158876"/>
                  <a:gd name="connsiteY4" fmla="*/ 293224 h 293224"/>
                  <a:gd name="connsiteX5" fmla="*/ 68848 w 158876"/>
                  <a:gd name="connsiteY5" fmla="*/ 276779 h 293224"/>
                  <a:gd name="connsiteX6" fmla="*/ 0 w 158876"/>
                  <a:gd name="connsiteY6" fmla="*/ 155172 h 293224"/>
                  <a:gd name="connsiteX7" fmla="*/ 68848 w 158876"/>
                  <a:gd name="connsiteY7" fmla="*/ 33563 h 293224"/>
                  <a:gd name="connsiteX8" fmla="*/ 119934 w 158876"/>
                  <a:gd name="connsiteY8" fmla="*/ 0 h 29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8876" h="293224">
                    <a:moveTo>
                      <a:pt x="119934" y="0"/>
                    </a:moveTo>
                    <a:lnTo>
                      <a:pt x="141077" y="41048"/>
                    </a:lnTo>
                    <a:cubicBezTo>
                      <a:pt x="152748" y="69517"/>
                      <a:pt x="158876" y="98994"/>
                      <a:pt x="158876" y="129185"/>
                    </a:cubicBezTo>
                    <a:cubicBezTo>
                      <a:pt x="158876" y="159376"/>
                      <a:pt x="152747" y="188853"/>
                      <a:pt x="141078" y="217321"/>
                    </a:cubicBezTo>
                    <a:lnTo>
                      <a:pt x="93877" y="293224"/>
                    </a:lnTo>
                    <a:lnTo>
                      <a:pt x="68848" y="276779"/>
                    </a:lnTo>
                    <a:cubicBezTo>
                      <a:pt x="24515" y="239402"/>
                      <a:pt x="0" y="198308"/>
                      <a:pt x="0" y="155172"/>
                    </a:cubicBezTo>
                    <a:cubicBezTo>
                      <a:pt x="0" y="112035"/>
                      <a:pt x="24515" y="70941"/>
                      <a:pt x="68848" y="33563"/>
                    </a:cubicBezTo>
                    <a:lnTo>
                      <a:pt x="119934" y="0"/>
                    </a:lnTo>
                    <a:close/>
                  </a:path>
                </a:pathLst>
              </a:custGeom>
              <a:pattFill prst="lgConfetti">
                <a:fgClr>
                  <a:srgbClr val="FF00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DBF4B9E1-8124-470A-9D40-EBBDB6059B3C}"/>
                  </a:ext>
                </a:extLst>
              </p:cNvPr>
              <p:cNvSpPr/>
              <p:nvPr/>
            </p:nvSpPr>
            <p:spPr>
              <a:xfrm rot="1800000">
                <a:off x="4233301" y="4740250"/>
                <a:ext cx="1658291" cy="624840"/>
              </a:xfrm>
              <a:custGeom>
                <a:avLst/>
                <a:gdLst>
                  <a:gd name="connsiteX0" fmla="*/ 55745 w 1658291"/>
                  <a:gd name="connsiteY0" fmla="*/ 137742 h 624840"/>
                  <a:gd name="connsiteX1" fmla="*/ 782207 w 1658291"/>
                  <a:gd name="connsiteY1" fmla="*/ 0 h 624840"/>
                  <a:gd name="connsiteX2" fmla="*/ 1658291 w 1658291"/>
                  <a:gd name="connsiteY2" fmla="*/ 312420 h 624840"/>
                  <a:gd name="connsiteX3" fmla="*/ 782207 w 1658291"/>
                  <a:gd name="connsiteY3" fmla="*/ 624840 h 624840"/>
                  <a:gd name="connsiteX4" fmla="*/ 55745 w 1658291"/>
                  <a:gd name="connsiteY4" fmla="*/ 487097 h 624840"/>
                  <a:gd name="connsiteX5" fmla="*/ 0 w 1658291"/>
                  <a:gd name="connsiteY5" fmla="*/ 450472 h 624840"/>
                  <a:gd name="connsiteX6" fmla="*/ 47201 w 1658291"/>
                  <a:gd name="connsiteY6" fmla="*/ 374569 h 624840"/>
                  <a:gd name="connsiteX7" fmla="*/ 64999 w 1658291"/>
                  <a:gd name="connsiteY7" fmla="*/ 286433 h 624840"/>
                  <a:gd name="connsiteX8" fmla="*/ 47200 w 1658291"/>
                  <a:gd name="connsiteY8" fmla="*/ 198296 h 624840"/>
                  <a:gd name="connsiteX9" fmla="*/ 26057 w 1658291"/>
                  <a:gd name="connsiteY9" fmla="*/ 157248 h 624840"/>
                  <a:gd name="connsiteX10" fmla="*/ 55745 w 1658291"/>
                  <a:gd name="connsiteY10" fmla="*/ 137742 h 624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8291" h="624840">
                    <a:moveTo>
                      <a:pt x="55745" y="137742"/>
                    </a:moveTo>
                    <a:cubicBezTo>
                      <a:pt x="213184" y="54639"/>
                      <a:pt x="479803" y="0"/>
                      <a:pt x="782207" y="0"/>
                    </a:cubicBezTo>
                    <a:cubicBezTo>
                      <a:pt x="1266056" y="0"/>
                      <a:pt x="1658292" y="139875"/>
                      <a:pt x="1658291" y="312420"/>
                    </a:cubicBezTo>
                    <a:cubicBezTo>
                      <a:pt x="1658292" y="484965"/>
                      <a:pt x="1266055" y="624840"/>
                      <a:pt x="782207" y="624840"/>
                    </a:cubicBezTo>
                    <a:cubicBezTo>
                      <a:pt x="479802" y="624840"/>
                      <a:pt x="213183" y="570201"/>
                      <a:pt x="55745" y="487097"/>
                    </a:cubicBezTo>
                    <a:lnTo>
                      <a:pt x="0" y="450472"/>
                    </a:lnTo>
                    <a:lnTo>
                      <a:pt x="47201" y="374569"/>
                    </a:lnTo>
                    <a:cubicBezTo>
                      <a:pt x="58870" y="346101"/>
                      <a:pt x="64999" y="316624"/>
                      <a:pt x="64999" y="286433"/>
                    </a:cubicBezTo>
                    <a:cubicBezTo>
                      <a:pt x="64999" y="256242"/>
                      <a:pt x="58871" y="226765"/>
                      <a:pt x="47200" y="198296"/>
                    </a:cubicBezTo>
                    <a:lnTo>
                      <a:pt x="26057" y="157248"/>
                    </a:lnTo>
                    <a:lnTo>
                      <a:pt x="55745" y="137742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72" name="星: 24 pt 171">
              <a:extLst>
                <a:ext uri="{FF2B5EF4-FFF2-40B4-BE49-F238E27FC236}">
                  <a16:creationId xmlns:a16="http://schemas.microsoft.com/office/drawing/2014/main" id="{44142C44-0C96-4952-ABDD-ACB6FBDBD6C9}"/>
                </a:ext>
              </a:extLst>
            </p:cNvPr>
            <p:cNvSpPr/>
            <p:nvPr/>
          </p:nvSpPr>
          <p:spPr>
            <a:xfrm>
              <a:off x="4953000" y="3062593"/>
              <a:ext cx="2636520" cy="2636520"/>
            </a:xfrm>
            <a:prstGeom prst="star24">
              <a:avLst>
                <a:gd name="adj" fmla="val 47905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3" name="月 172">
              <a:extLst>
                <a:ext uri="{FF2B5EF4-FFF2-40B4-BE49-F238E27FC236}">
                  <a16:creationId xmlns:a16="http://schemas.microsoft.com/office/drawing/2014/main" id="{6F3DEE1E-7CE6-44C4-A2FA-52CD14EECEBB}"/>
                </a:ext>
              </a:extLst>
            </p:cNvPr>
            <p:cNvSpPr/>
            <p:nvPr/>
          </p:nvSpPr>
          <p:spPr>
            <a:xfrm rot="6300000">
              <a:off x="5598719" y="3686484"/>
              <a:ext cx="212220" cy="864578"/>
            </a:xfrm>
            <a:prstGeom prst="moon">
              <a:avLst>
                <a:gd name="adj" fmla="val 31047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4" name="月 173">
              <a:extLst>
                <a:ext uri="{FF2B5EF4-FFF2-40B4-BE49-F238E27FC236}">
                  <a16:creationId xmlns:a16="http://schemas.microsoft.com/office/drawing/2014/main" id="{556E4515-4582-461E-BB8B-A7E5D031762C}"/>
                </a:ext>
              </a:extLst>
            </p:cNvPr>
            <p:cNvSpPr/>
            <p:nvPr/>
          </p:nvSpPr>
          <p:spPr>
            <a:xfrm rot="15300000" flipH="1">
              <a:off x="6780258" y="3686488"/>
              <a:ext cx="212218" cy="864570"/>
            </a:xfrm>
            <a:prstGeom prst="moon">
              <a:avLst>
                <a:gd name="adj" fmla="val 31047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D38AFB41-5EDC-4A14-BE8F-66AC3E88BB59}"/>
              </a:ext>
            </a:extLst>
          </p:cNvPr>
          <p:cNvGrpSpPr/>
          <p:nvPr/>
        </p:nvGrpSpPr>
        <p:grpSpPr>
          <a:xfrm>
            <a:off x="724619" y="4398723"/>
            <a:ext cx="2562714" cy="1392292"/>
            <a:chOff x="1376535" y="3327775"/>
            <a:chExt cx="3855250" cy="2094510"/>
          </a:xfrm>
        </p:grpSpPr>
        <p:sp>
          <p:nvSpPr>
            <p:cNvPr id="200" name="星: 16 pt 199">
              <a:extLst>
                <a:ext uri="{FF2B5EF4-FFF2-40B4-BE49-F238E27FC236}">
                  <a16:creationId xmlns:a16="http://schemas.microsoft.com/office/drawing/2014/main" id="{82B1D68A-D8DE-4CF0-A045-D0493D409433}"/>
                </a:ext>
              </a:extLst>
            </p:cNvPr>
            <p:cNvSpPr/>
            <p:nvPr/>
          </p:nvSpPr>
          <p:spPr>
            <a:xfrm rot="2700000">
              <a:off x="1910491" y="4124221"/>
              <a:ext cx="1133890" cy="270427"/>
            </a:xfrm>
            <a:prstGeom prst="star16">
              <a:avLst>
                <a:gd name="adj" fmla="val 45964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1" name="星: 16 pt 200">
              <a:extLst>
                <a:ext uri="{FF2B5EF4-FFF2-40B4-BE49-F238E27FC236}">
                  <a16:creationId xmlns:a16="http://schemas.microsoft.com/office/drawing/2014/main" id="{E2D8E78D-0453-473B-9FEB-24E7956DA5C5}"/>
                </a:ext>
              </a:extLst>
            </p:cNvPr>
            <p:cNvSpPr/>
            <p:nvPr/>
          </p:nvSpPr>
          <p:spPr>
            <a:xfrm rot="2700000">
              <a:off x="1795716" y="4410672"/>
              <a:ext cx="1133890" cy="270427"/>
            </a:xfrm>
            <a:prstGeom prst="star16">
              <a:avLst>
                <a:gd name="adj" fmla="val 45964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2" name="星: 16 pt 201">
              <a:extLst>
                <a:ext uri="{FF2B5EF4-FFF2-40B4-BE49-F238E27FC236}">
                  <a16:creationId xmlns:a16="http://schemas.microsoft.com/office/drawing/2014/main" id="{8581820F-ADA1-4C33-939A-223618E9F870}"/>
                </a:ext>
              </a:extLst>
            </p:cNvPr>
            <p:cNvSpPr/>
            <p:nvPr/>
          </p:nvSpPr>
          <p:spPr>
            <a:xfrm rot="2429863">
              <a:off x="1742167" y="4722618"/>
              <a:ext cx="1133890" cy="270427"/>
            </a:xfrm>
            <a:prstGeom prst="star16">
              <a:avLst>
                <a:gd name="adj" fmla="val 45964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3" name="星: 16 pt 202">
              <a:extLst>
                <a:ext uri="{FF2B5EF4-FFF2-40B4-BE49-F238E27FC236}">
                  <a16:creationId xmlns:a16="http://schemas.microsoft.com/office/drawing/2014/main" id="{5703274D-D2BC-4C9D-A887-8AA6C183EEE1}"/>
                </a:ext>
              </a:extLst>
            </p:cNvPr>
            <p:cNvSpPr/>
            <p:nvPr/>
          </p:nvSpPr>
          <p:spPr>
            <a:xfrm rot="2700000">
              <a:off x="1945592" y="4154954"/>
              <a:ext cx="1063688" cy="208964"/>
            </a:xfrm>
            <a:prstGeom prst="star16">
              <a:avLst>
                <a:gd name="adj" fmla="val 45964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4" name="星: 16 pt 203">
              <a:extLst>
                <a:ext uri="{FF2B5EF4-FFF2-40B4-BE49-F238E27FC236}">
                  <a16:creationId xmlns:a16="http://schemas.microsoft.com/office/drawing/2014/main" id="{57DE2E9F-5115-48F0-99DC-D349AD65B779}"/>
                </a:ext>
              </a:extLst>
            </p:cNvPr>
            <p:cNvSpPr/>
            <p:nvPr/>
          </p:nvSpPr>
          <p:spPr>
            <a:xfrm rot="2700000">
              <a:off x="1830817" y="4441405"/>
              <a:ext cx="1063688" cy="208964"/>
            </a:xfrm>
            <a:prstGeom prst="star16">
              <a:avLst>
                <a:gd name="adj" fmla="val 45964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5" name="星: 16 pt 204">
              <a:extLst>
                <a:ext uri="{FF2B5EF4-FFF2-40B4-BE49-F238E27FC236}">
                  <a16:creationId xmlns:a16="http://schemas.microsoft.com/office/drawing/2014/main" id="{41DFF1F9-87BF-4ED1-834C-A8C4F96D191E}"/>
                </a:ext>
              </a:extLst>
            </p:cNvPr>
            <p:cNvSpPr/>
            <p:nvPr/>
          </p:nvSpPr>
          <p:spPr>
            <a:xfrm rot="2429863">
              <a:off x="1777268" y="4753351"/>
              <a:ext cx="1063688" cy="208964"/>
            </a:xfrm>
            <a:prstGeom prst="star16">
              <a:avLst>
                <a:gd name="adj" fmla="val 45964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6" name="星: 16 pt 205">
              <a:extLst>
                <a:ext uri="{FF2B5EF4-FFF2-40B4-BE49-F238E27FC236}">
                  <a16:creationId xmlns:a16="http://schemas.microsoft.com/office/drawing/2014/main" id="{2997D0A6-C5DF-448A-90CA-35ECCF0A96B1}"/>
                </a:ext>
              </a:extLst>
            </p:cNvPr>
            <p:cNvSpPr/>
            <p:nvPr/>
          </p:nvSpPr>
          <p:spPr>
            <a:xfrm rot="16899072">
              <a:off x="1453345" y="4765623"/>
              <a:ext cx="734186" cy="172393"/>
            </a:xfrm>
            <a:prstGeom prst="star16">
              <a:avLst>
                <a:gd name="adj" fmla="val 48455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7" name="星: 16 pt 206">
              <a:extLst>
                <a:ext uri="{FF2B5EF4-FFF2-40B4-BE49-F238E27FC236}">
                  <a16:creationId xmlns:a16="http://schemas.microsoft.com/office/drawing/2014/main" id="{ADBE4F41-611F-4170-A579-AA7F421328EF}"/>
                </a:ext>
              </a:extLst>
            </p:cNvPr>
            <p:cNvSpPr/>
            <p:nvPr/>
          </p:nvSpPr>
          <p:spPr>
            <a:xfrm rot="18900000">
              <a:off x="1376535" y="4342778"/>
              <a:ext cx="734186" cy="172393"/>
            </a:xfrm>
            <a:prstGeom prst="star16">
              <a:avLst>
                <a:gd name="adj" fmla="val 48455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8" name="星: 16 pt 207">
              <a:extLst>
                <a:ext uri="{FF2B5EF4-FFF2-40B4-BE49-F238E27FC236}">
                  <a16:creationId xmlns:a16="http://schemas.microsoft.com/office/drawing/2014/main" id="{5F744A43-EC9A-4858-9EE3-D4B169C22E96}"/>
                </a:ext>
              </a:extLst>
            </p:cNvPr>
            <p:cNvSpPr/>
            <p:nvPr/>
          </p:nvSpPr>
          <p:spPr>
            <a:xfrm rot="19800000">
              <a:off x="1433685" y="3996704"/>
              <a:ext cx="734186" cy="172393"/>
            </a:xfrm>
            <a:prstGeom prst="star16">
              <a:avLst>
                <a:gd name="adj" fmla="val 48455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DB173A7F-276E-4214-8A1D-E75DDBC33D8F}"/>
                </a:ext>
              </a:extLst>
            </p:cNvPr>
            <p:cNvSpPr/>
            <p:nvPr/>
          </p:nvSpPr>
          <p:spPr>
            <a:xfrm rot="19800000">
              <a:off x="1748589" y="5166319"/>
              <a:ext cx="94606" cy="248993"/>
            </a:xfrm>
            <a:custGeom>
              <a:avLst/>
              <a:gdLst>
                <a:gd name="connsiteX0" fmla="*/ 135118 w 222433"/>
                <a:gd name="connsiteY0" fmla="*/ 0 h 585418"/>
                <a:gd name="connsiteX1" fmla="*/ 209567 w 222433"/>
                <a:gd name="connsiteY1" fmla="*/ 25066 h 585418"/>
                <a:gd name="connsiteX2" fmla="*/ 222433 w 222433"/>
                <a:gd name="connsiteY2" fmla="*/ 39532 h 585418"/>
                <a:gd name="connsiteX3" fmla="*/ 205157 w 222433"/>
                <a:gd name="connsiteY3" fmla="*/ 55689 h 585418"/>
                <a:gd name="connsiteX4" fmla="*/ 184045 w 222433"/>
                <a:gd name="connsiteY4" fmla="*/ 128479 h 585418"/>
                <a:gd name="connsiteX5" fmla="*/ 154675 w 222433"/>
                <a:gd name="connsiteY5" fmla="*/ 191361 h 585418"/>
                <a:gd name="connsiteX6" fmla="*/ 150682 w 222433"/>
                <a:gd name="connsiteY6" fmla="*/ 273116 h 585418"/>
                <a:gd name="connsiteX7" fmla="*/ 136949 w 222433"/>
                <a:gd name="connsiteY7" fmla="*/ 351392 h 585418"/>
                <a:gd name="connsiteX8" fmla="*/ 150682 w 222433"/>
                <a:gd name="connsiteY8" fmla="*/ 429669 h 585418"/>
                <a:gd name="connsiteX9" fmla="*/ 154676 w 222433"/>
                <a:gd name="connsiteY9" fmla="*/ 511424 h 585418"/>
                <a:gd name="connsiteX10" fmla="*/ 184046 w 222433"/>
                <a:gd name="connsiteY10" fmla="*/ 574306 h 585418"/>
                <a:gd name="connsiteX11" fmla="*/ 187268 w 222433"/>
                <a:gd name="connsiteY11" fmla="*/ 585418 h 585418"/>
                <a:gd name="connsiteX12" fmla="*/ 143761 w 222433"/>
                <a:gd name="connsiteY12" fmla="*/ 579856 h 585418"/>
                <a:gd name="connsiteX13" fmla="*/ 108744 w 222433"/>
                <a:gd name="connsiteY13" fmla="*/ 537057 h 585418"/>
                <a:gd name="connsiteX14" fmla="*/ 68208 w 222433"/>
                <a:gd name="connsiteY14" fmla="*/ 506293 h 585418"/>
                <a:gd name="connsiteX15" fmla="*/ 47097 w 222433"/>
                <a:gd name="connsiteY15" fmla="*/ 447224 h 585418"/>
                <a:gd name="connsiteX16" fmla="*/ 17727 w 222433"/>
                <a:gd name="connsiteY16" fmla="*/ 396196 h 585418"/>
                <a:gd name="connsiteX17" fmla="*/ 13733 w 222433"/>
                <a:gd name="connsiteY17" fmla="*/ 329851 h 585418"/>
                <a:gd name="connsiteX18" fmla="*/ 0 w 222433"/>
                <a:gd name="connsiteY18" fmla="*/ 266330 h 585418"/>
                <a:gd name="connsiteX19" fmla="*/ 13733 w 222433"/>
                <a:gd name="connsiteY19" fmla="*/ 202809 h 585418"/>
                <a:gd name="connsiteX20" fmla="*/ 17727 w 222433"/>
                <a:gd name="connsiteY20" fmla="*/ 136464 h 585418"/>
                <a:gd name="connsiteX21" fmla="*/ 47097 w 222433"/>
                <a:gd name="connsiteY21" fmla="*/ 85436 h 585418"/>
                <a:gd name="connsiteX22" fmla="*/ 68208 w 222433"/>
                <a:gd name="connsiteY22" fmla="*/ 26367 h 585418"/>
                <a:gd name="connsiteX23" fmla="*/ 77299 w 222433"/>
                <a:gd name="connsiteY23" fmla="*/ 19467 h 58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2433" h="585418">
                  <a:moveTo>
                    <a:pt x="135118" y="0"/>
                  </a:moveTo>
                  <a:cubicBezTo>
                    <a:pt x="161526" y="0"/>
                    <a:pt x="186685" y="8926"/>
                    <a:pt x="209567" y="25066"/>
                  </a:cubicBezTo>
                  <a:lnTo>
                    <a:pt x="222433" y="39532"/>
                  </a:lnTo>
                  <a:lnTo>
                    <a:pt x="205157" y="55689"/>
                  </a:lnTo>
                  <a:lnTo>
                    <a:pt x="184045" y="128479"/>
                  </a:lnTo>
                  <a:lnTo>
                    <a:pt x="154675" y="191361"/>
                  </a:lnTo>
                  <a:lnTo>
                    <a:pt x="150682" y="273116"/>
                  </a:lnTo>
                  <a:lnTo>
                    <a:pt x="136949" y="351392"/>
                  </a:lnTo>
                  <a:lnTo>
                    <a:pt x="150682" y="429669"/>
                  </a:lnTo>
                  <a:lnTo>
                    <a:pt x="154676" y="511424"/>
                  </a:lnTo>
                  <a:lnTo>
                    <a:pt x="184046" y="574306"/>
                  </a:lnTo>
                  <a:lnTo>
                    <a:pt x="187268" y="585418"/>
                  </a:lnTo>
                  <a:lnTo>
                    <a:pt x="143761" y="579856"/>
                  </a:lnTo>
                  <a:lnTo>
                    <a:pt x="108744" y="537057"/>
                  </a:lnTo>
                  <a:lnTo>
                    <a:pt x="68208" y="506293"/>
                  </a:lnTo>
                  <a:lnTo>
                    <a:pt x="47097" y="447224"/>
                  </a:lnTo>
                  <a:lnTo>
                    <a:pt x="17727" y="396196"/>
                  </a:lnTo>
                  <a:lnTo>
                    <a:pt x="13733" y="329851"/>
                  </a:lnTo>
                  <a:lnTo>
                    <a:pt x="0" y="266330"/>
                  </a:lnTo>
                  <a:lnTo>
                    <a:pt x="13733" y="202809"/>
                  </a:lnTo>
                  <a:lnTo>
                    <a:pt x="17727" y="136464"/>
                  </a:lnTo>
                  <a:lnTo>
                    <a:pt x="47097" y="85436"/>
                  </a:lnTo>
                  <a:lnTo>
                    <a:pt x="68208" y="26367"/>
                  </a:lnTo>
                  <a:lnTo>
                    <a:pt x="77299" y="19467"/>
                  </a:ln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6955A87E-094B-4D3C-8389-B3239ED4398E}"/>
                </a:ext>
              </a:extLst>
            </p:cNvPr>
            <p:cNvSpPr/>
            <p:nvPr/>
          </p:nvSpPr>
          <p:spPr>
            <a:xfrm rot="19800000">
              <a:off x="1507289" y="4664669"/>
              <a:ext cx="94606" cy="248993"/>
            </a:xfrm>
            <a:custGeom>
              <a:avLst/>
              <a:gdLst>
                <a:gd name="connsiteX0" fmla="*/ 135118 w 222433"/>
                <a:gd name="connsiteY0" fmla="*/ 0 h 585418"/>
                <a:gd name="connsiteX1" fmla="*/ 209567 w 222433"/>
                <a:gd name="connsiteY1" fmla="*/ 25066 h 585418"/>
                <a:gd name="connsiteX2" fmla="*/ 222433 w 222433"/>
                <a:gd name="connsiteY2" fmla="*/ 39532 h 585418"/>
                <a:gd name="connsiteX3" fmla="*/ 205157 w 222433"/>
                <a:gd name="connsiteY3" fmla="*/ 55689 h 585418"/>
                <a:gd name="connsiteX4" fmla="*/ 184045 w 222433"/>
                <a:gd name="connsiteY4" fmla="*/ 128479 h 585418"/>
                <a:gd name="connsiteX5" fmla="*/ 154675 w 222433"/>
                <a:gd name="connsiteY5" fmla="*/ 191361 h 585418"/>
                <a:gd name="connsiteX6" fmla="*/ 150682 w 222433"/>
                <a:gd name="connsiteY6" fmla="*/ 273116 h 585418"/>
                <a:gd name="connsiteX7" fmla="*/ 136949 w 222433"/>
                <a:gd name="connsiteY7" fmla="*/ 351392 h 585418"/>
                <a:gd name="connsiteX8" fmla="*/ 150682 w 222433"/>
                <a:gd name="connsiteY8" fmla="*/ 429669 h 585418"/>
                <a:gd name="connsiteX9" fmla="*/ 154676 w 222433"/>
                <a:gd name="connsiteY9" fmla="*/ 511424 h 585418"/>
                <a:gd name="connsiteX10" fmla="*/ 184046 w 222433"/>
                <a:gd name="connsiteY10" fmla="*/ 574306 h 585418"/>
                <a:gd name="connsiteX11" fmla="*/ 187268 w 222433"/>
                <a:gd name="connsiteY11" fmla="*/ 585418 h 585418"/>
                <a:gd name="connsiteX12" fmla="*/ 143761 w 222433"/>
                <a:gd name="connsiteY12" fmla="*/ 579856 h 585418"/>
                <a:gd name="connsiteX13" fmla="*/ 108744 w 222433"/>
                <a:gd name="connsiteY13" fmla="*/ 537057 h 585418"/>
                <a:gd name="connsiteX14" fmla="*/ 68208 w 222433"/>
                <a:gd name="connsiteY14" fmla="*/ 506293 h 585418"/>
                <a:gd name="connsiteX15" fmla="*/ 47097 w 222433"/>
                <a:gd name="connsiteY15" fmla="*/ 447224 h 585418"/>
                <a:gd name="connsiteX16" fmla="*/ 17727 w 222433"/>
                <a:gd name="connsiteY16" fmla="*/ 396196 h 585418"/>
                <a:gd name="connsiteX17" fmla="*/ 13733 w 222433"/>
                <a:gd name="connsiteY17" fmla="*/ 329851 h 585418"/>
                <a:gd name="connsiteX18" fmla="*/ 0 w 222433"/>
                <a:gd name="connsiteY18" fmla="*/ 266330 h 585418"/>
                <a:gd name="connsiteX19" fmla="*/ 13733 w 222433"/>
                <a:gd name="connsiteY19" fmla="*/ 202809 h 585418"/>
                <a:gd name="connsiteX20" fmla="*/ 17727 w 222433"/>
                <a:gd name="connsiteY20" fmla="*/ 136464 h 585418"/>
                <a:gd name="connsiteX21" fmla="*/ 47097 w 222433"/>
                <a:gd name="connsiteY21" fmla="*/ 85436 h 585418"/>
                <a:gd name="connsiteX22" fmla="*/ 68208 w 222433"/>
                <a:gd name="connsiteY22" fmla="*/ 26367 h 585418"/>
                <a:gd name="connsiteX23" fmla="*/ 77299 w 222433"/>
                <a:gd name="connsiteY23" fmla="*/ 19467 h 58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2433" h="585418">
                  <a:moveTo>
                    <a:pt x="135118" y="0"/>
                  </a:moveTo>
                  <a:cubicBezTo>
                    <a:pt x="161526" y="0"/>
                    <a:pt x="186685" y="8926"/>
                    <a:pt x="209567" y="25066"/>
                  </a:cubicBezTo>
                  <a:lnTo>
                    <a:pt x="222433" y="39532"/>
                  </a:lnTo>
                  <a:lnTo>
                    <a:pt x="205157" y="55689"/>
                  </a:lnTo>
                  <a:lnTo>
                    <a:pt x="184045" y="128479"/>
                  </a:lnTo>
                  <a:lnTo>
                    <a:pt x="154675" y="191361"/>
                  </a:lnTo>
                  <a:lnTo>
                    <a:pt x="150682" y="273116"/>
                  </a:lnTo>
                  <a:lnTo>
                    <a:pt x="136949" y="351392"/>
                  </a:lnTo>
                  <a:lnTo>
                    <a:pt x="150682" y="429669"/>
                  </a:lnTo>
                  <a:lnTo>
                    <a:pt x="154676" y="511424"/>
                  </a:lnTo>
                  <a:lnTo>
                    <a:pt x="184046" y="574306"/>
                  </a:lnTo>
                  <a:lnTo>
                    <a:pt x="187268" y="585418"/>
                  </a:lnTo>
                  <a:lnTo>
                    <a:pt x="143761" y="579856"/>
                  </a:lnTo>
                  <a:lnTo>
                    <a:pt x="108744" y="537057"/>
                  </a:lnTo>
                  <a:lnTo>
                    <a:pt x="68208" y="506293"/>
                  </a:lnTo>
                  <a:lnTo>
                    <a:pt x="47097" y="447224"/>
                  </a:lnTo>
                  <a:lnTo>
                    <a:pt x="17727" y="396196"/>
                  </a:lnTo>
                  <a:lnTo>
                    <a:pt x="13733" y="329851"/>
                  </a:lnTo>
                  <a:lnTo>
                    <a:pt x="0" y="266330"/>
                  </a:lnTo>
                  <a:lnTo>
                    <a:pt x="13733" y="202809"/>
                  </a:lnTo>
                  <a:lnTo>
                    <a:pt x="17727" y="136464"/>
                  </a:lnTo>
                  <a:lnTo>
                    <a:pt x="47097" y="85436"/>
                  </a:lnTo>
                  <a:lnTo>
                    <a:pt x="68208" y="26367"/>
                  </a:lnTo>
                  <a:lnTo>
                    <a:pt x="77299" y="19467"/>
                  </a:ln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E01D957A-27B2-4301-8400-5332EF7C380D}"/>
                </a:ext>
              </a:extLst>
            </p:cNvPr>
            <p:cNvSpPr/>
            <p:nvPr/>
          </p:nvSpPr>
          <p:spPr>
            <a:xfrm rot="900000">
              <a:off x="1424739" y="4242393"/>
              <a:ext cx="94606" cy="248993"/>
            </a:xfrm>
            <a:custGeom>
              <a:avLst/>
              <a:gdLst>
                <a:gd name="connsiteX0" fmla="*/ 135118 w 222433"/>
                <a:gd name="connsiteY0" fmla="*/ 0 h 585418"/>
                <a:gd name="connsiteX1" fmla="*/ 209567 w 222433"/>
                <a:gd name="connsiteY1" fmla="*/ 25066 h 585418"/>
                <a:gd name="connsiteX2" fmla="*/ 222433 w 222433"/>
                <a:gd name="connsiteY2" fmla="*/ 39532 h 585418"/>
                <a:gd name="connsiteX3" fmla="*/ 205157 w 222433"/>
                <a:gd name="connsiteY3" fmla="*/ 55689 h 585418"/>
                <a:gd name="connsiteX4" fmla="*/ 184045 w 222433"/>
                <a:gd name="connsiteY4" fmla="*/ 128479 h 585418"/>
                <a:gd name="connsiteX5" fmla="*/ 154675 w 222433"/>
                <a:gd name="connsiteY5" fmla="*/ 191361 h 585418"/>
                <a:gd name="connsiteX6" fmla="*/ 150682 w 222433"/>
                <a:gd name="connsiteY6" fmla="*/ 273116 h 585418"/>
                <a:gd name="connsiteX7" fmla="*/ 136949 w 222433"/>
                <a:gd name="connsiteY7" fmla="*/ 351392 h 585418"/>
                <a:gd name="connsiteX8" fmla="*/ 150682 w 222433"/>
                <a:gd name="connsiteY8" fmla="*/ 429669 h 585418"/>
                <a:gd name="connsiteX9" fmla="*/ 154676 w 222433"/>
                <a:gd name="connsiteY9" fmla="*/ 511424 h 585418"/>
                <a:gd name="connsiteX10" fmla="*/ 184046 w 222433"/>
                <a:gd name="connsiteY10" fmla="*/ 574306 h 585418"/>
                <a:gd name="connsiteX11" fmla="*/ 187268 w 222433"/>
                <a:gd name="connsiteY11" fmla="*/ 585418 h 585418"/>
                <a:gd name="connsiteX12" fmla="*/ 143761 w 222433"/>
                <a:gd name="connsiteY12" fmla="*/ 579856 h 585418"/>
                <a:gd name="connsiteX13" fmla="*/ 108744 w 222433"/>
                <a:gd name="connsiteY13" fmla="*/ 537057 h 585418"/>
                <a:gd name="connsiteX14" fmla="*/ 68208 w 222433"/>
                <a:gd name="connsiteY14" fmla="*/ 506293 h 585418"/>
                <a:gd name="connsiteX15" fmla="*/ 47097 w 222433"/>
                <a:gd name="connsiteY15" fmla="*/ 447224 h 585418"/>
                <a:gd name="connsiteX16" fmla="*/ 17727 w 222433"/>
                <a:gd name="connsiteY16" fmla="*/ 396196 h 585418"/>
                <a:gd name="connsiteX17" fmla="*/ 13733 w 222433"/>
                <a:gd name="connsiteY17" fmla="*/ 329851 h 585418"/>
                <a:gd name="connsiteX18" fmla="*/ 0 w 222433"/>
                <a:gd name="connsiteY18" fmla="*/ 266330 h 585418"/>
                <a:gd name="connsiteX19" fmla="*/ 13733 w 222433"/>
                <a:gd name="connsiteY19" fmla="*/ 202809 h 585418"/>
                <a:gd name="connsiteX20" fmla="*/ 17727 w 222433"/>
                <a:gd name="connsiteY20" fmla="*/ 136464 h 585418"/>
                <a:gd name="connsiteX21" fmla="*/ 47097 w 222433"/>
                <a:gd name="connsiteY21" fmla="*/ 85436 h 585418"/>
                <a:gd name="connsiteX22" fmla="*/ 68208 w 222433"/>
                <a:gd name="connsiteY22" fmla="*/ 26367 h 585418"/>
                <a:gd name="connsiteX23" fmla="*/ 77299 w 222433"/>
                <a:gd name="connsiteY23" fmla="*/ 19467 h 58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2433" h="585418">
                  <a:moveTo>
                    <a:pt x="135118" y="0"/>
                  </a:moveTo>
                  <a:cubicBezTo>
                    <a:pt x="161526" y="0"/>
                    <a:pt x="186685" y="8926"/>
                    <a:pt x="209567" y="25066"/>
                  </a:cubicBezTo>
                  <a:lnTo>
                    <a:pt x="222433" y="39532"/>
                  </a:lnTo>
                  <a:lnTo>
                    <a:pt x="205157" y="55689"/>
                  </a:lnTo>
                  <a:lnTo>
                    <a:pt x="184045" y="128479"/>
                  </a:lnTo>
                  <a:lnTo>
                    <a:pt x="154675" y="191361"/>
                  </a:lnTo>
                  <a:lnTo>
                    <a:pt x="150682" y="273116"/>
                  </a:lnTo>
                  <a:lnTo>
                    <a:pt x="136949" y="351392"/>
                  </a:lnTo>
                  <a:lnTo>
                    <a:pt x="150682" y="429669"/>
                  </a:lnTo>
                  <a:lnTo>
                    <a:pt x="154676" y="511424"/>
                  </a:lnTo>
                  <a:lnTo>
                    <a:pt x="184046" y="574306"/>
                  </a:lnTo>
                  <a:lnTo>
                    <a:pt x="187268" y="585418"/>
                  </a:lnTo>
                  <a:lnTo>
                    <a:pt x="143761" y="579856"/>
                  </a:lnTo>
                  <a:lnTo>
                    <a:pt x="108744" y="537057"/>
                  </a:lnTo>
                  <a:lnTo>
                    <a:pt x="68208" y="506293"/>
                  </a:lnTo>
                  <a:lnTo>
                    <a:pt x="47097" y="447224"/>
                  </a:lnTo>
                  <a:lnTo>
                    <a:pt x="17727" y="396196"/>
                  </a:lnTo>
                  <a:lnTo>
                    <a:pt x="13733" y="329851"/>
                  </a:lnTo>
                  <a:lnTo>
                    <a:pt x="0" y="266330"/>
                  </a:lnTo>
                  <a:lnTo>
                    <a:pt x="13733" y="202809"/>
                  </a:lnTo>
                  <a:lnTo>
                    <a:pt x="17727" y="136464"/>
                  </a:lnTo>
                  <a:lnTo>
                    <a:pt x="47097" y="85436"/>
                  </a:lnTo>
                  <a:lnTo>
                    <a:pt x="68208" y="26367"/>
                  </a:lnTo>
                  <a:lnTo>
                    <a:pt x="77299" y="19467"/>
                  </a:ln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3A021A69-2FA4-418B-BD2F-8A185E439347}"/>
                </a:ext>
              </a:extLst>
            </p:cNvPr>
            <p:cNvSpPr/>
            <p:nvPr/>
          </p:nvSpPr>
          <p:spPr>
            <a:xfrm rot="13500000">
              <a:off x="2780549" y="3383310"/>
              <a:ext cx="56208" cy="186341"/>
            </a:xfrm>
            <a:custGeom>
              <a:avLst/>
              <a:gdLst>
                <a:gd name="connsiteX0" fmla="*/ 135118 w 222433"/>
                <a:gd name="connsiteY0" fmla="*/ 0 h 585418"/>
                <a:gd name="connsiteX1" fmla="*/ 209567 w 222433"/>
                <a:gd name="connsiteY1" fmla="*/ 25066 h 585418"/>
                <a:gd name="connsiteX2" fmla="*/ 222433 w 222433"/>
                <a:gd name="connsiteY2" fmla="*/ 39532 h 585418"/>
                <a:gd name="connsiteX3" fmla="*/ 205157 w 222433"/>
                <a:gd name="connsiteY3" fmla="*/ 55689 h 585418"/>
                <a:gd name="connsiteX4" fmla="*/ 184045 w 222433"/>
                <a:gd name="connsiteY4" fmla="*/ 128479 h 585418"/>
                <a:gd name="connsiteX5" fmla="*/ 154675 w 222433"/>
                <a:gd name="connsiteY5" fmla="*/ 191361 h 585418"/>
                <a:gd name="connsiteX6" fmla="*/ 150682 w 222433"/>
                <a:gd name="connsiteY6" fmla="*/ 273116 h 585418"/>
                <a:gd name="connsiteX7" fmla="*/ 136949 w 222433"/>
                <a:gd name="connsiteY7" fmla="*/ 351392 h 585418"/>
                <a:gd name="connsiteX8" fmla="*/ 150682 w 222433"/>
                <a:gd name="connsiteY8" fmla="*/ 429669 h 585418"/>
                <a:gd name="connsiteX9" fmla="*/ 154676 w 222433"/>
                <a:gd name="connsiteY9" fmla="*/ 511424 h 585418"/>
                <a:gd name="connsiteX10" fmla="*/ 184046 w 222433"/>
                <a:gd name="connsiteY10" fmla="*/ 574306 h 585418"/>
                <a:gd name="connsiteX11" fmla="*/ 187268 w 222433"/>
                <a:gd name="connsiteY11" fmla="*/ 585418 h 585418"/>
                <a:gd name="connsiteX12" fmla="*/ 143761 w 222433"/>
                <a:gd name="connsiteY12" fmla="*/ 579856 h 585418"/>
                <a:gd name="connsiteX13" fmla="*/ 108744 w 222433"/>
                <a:gd name="connsiteY13" fmla="*/ 537057 h 585418"/>
                <a:gd name="connsiteX14" fmla="*/ 68208 w 222433"/>
                <a:gd name="connsiteY14" fmla="*/ 506293 h 585418"/>
                <a:gd name="connsiteX15" fmla="*/ 47097 w 222433"/>
                <a:gd name="connsiteY15" fmla="*/ 447224 h 585418"/>
                <a:gd name="connsiteX16" fmla="*/ 17727 w 222433"/>
                <a:gd name="connsiteY16" fmla="*/ 396196 h 585418"/>
                <a:gd name="connsiteX17" fmla="*/ 13733 w 222433"/>
                <a:gd name="connsiteY17" fmla="*/ 329851 h 585418"/>
                <a:gd name="connsiteX18" fmla="*/ 0 w 222433"/>
                <a:gd name="connsiteY18" fmla="*/ 266330 h 585418"/>
                <a:gd name="connsiteX19" fmla="*/ 13733 w 222433"/>
                <a:gd name="connsiteY19" fmla="*/ 202809 h 585418"/>
                <a:gd name="connsiteX20" fmla="*/ 17727 w 222433"/>
                <a:gd name="connsiteY20" fmla="*/ 136464 h 585418"/>
                <a:gd name="connsiteX21" fmla="*/ 47097 w 222433"/>
                <a:gd name="connsiteY21" fmla="*/ 85436 h 585418"/>
                <a:gd name="connsiteX22" fmla="*/ 68208 w 222433"/>
                <a:gd name="connsiteY22" fmla="*/ 26367 h 585418"/>
                <a:gd name="connsiteX23" fmla="*/ 77299 w 222433"/>
                <a:gd name="connsiteY23" fmla="*/ 19467 h 58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2433" h="585418">
                  <a:moveTo>
                    <a:pt x="135118" y="0"/>
                  </a:moveTo>
                  <a:cubicBezTo>
                    <a:pt x="161526" y="0"/>
                    <a:pt x="186685" y="8926"/>
                    <a:pt x="209567" y="25066"/>
                  </a:cubicBezTo>
                  <a:lnTo>
                    <a:pt x="222433" y="39532"/>
                  </a:lnTo>
                  <a:lnTo>
                    <a:pt x="205157" y="55689"/>
                  </a:lnTo>
                  <a:lnTo>
                    <a:pt x="184045" y="128479"/>
                  </a:lnTo>
                  <a:lnTo>
                    <a:pt x="154675" y="191361"/>
                  </a:lnTo>
                  <a:lnTo>
                    <a:pt x="150682" y="273116"/>
                  </a:lnTo>
                  <a:lnTo>
                    <a:pt x="136949" y="351392"/>
                  </a:lnTo>
                  <a:lnTo>
                    <a:pt x="150682" y="429669"/>
                  </a:lnTo>
                  <a:lnTo>
                    <a:pt x="154676" y="511424"/>
                  </a:lnTo>
                  <a:lnTo>
                    <a:pt x="184046" y="574306"/>
                  </a:lnTo>
                  <a:lnTo>
                    <a:pt x="187268" y="585418"/>
                  </a:lnTo>
                  <a:lnTo>
                    <a:pt x="143761" y="579856"/>
                  </a:lnTo>
                  <a:lnTo>
                    <a:pt x="108744" y="537057"/>
                  </a:lnTo>
                  <a:lnTo>
                    <a:pt x="68208" y="506293"/>
                  </a:lnTo>
                  <a:lnTo>
                    <a:pt x="47097" y="447224"/>
                  </a:lnTo>
                  <a:lnTo>
                    <a:pt x="17727" y="396196"/>
                  </a:lnTo>
                  <a:lnTo>
                    <a:pt x="13733" y="329851"/>
                  </a:lnTo>
                  <a:lnTo>
                    <a:pt x="0" y="266330"/>
                  </a:lnTo>
                  <a:lnTo>
                    <a:pt x="13733" y="202809"/>
                  </a:lnTo>
                  <a:lnTo>
                    <a:pt x="17727" y="136464"/>
                  </a:lnTo>
                  <a:lnTo>
                    <a:pt x="47097" y="85436"/>
                  </a:lnTo>
                  <a:lnTo>
                    <a:pt x="68208" y="26367"/>
                  </a:lnTo>
                  <a:lnTo>
                    <a:pt x="77299" y="19467"/>
                  </a:ln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40E6168-3AB5-48C3-A48D-10A6C127520A}"/>
                </a:ext>
              </a:extLst>
            </p:cNvPr>
            <p:cNvSpPr/>
            <p:nvPr/>
          </p:nvSpPr>
          <p:spPr>
            <a:xfrm rot="13500000" flipH="1">
              <a:off x="2745648" y="3327775"/>
              <a:ext cx="65885" cy="160182"/>
            </a:xfrm>
            <a:custGeom>
              <a:avLst/>
              <a:gdLst>
                <a:gd name="connsiteX0" fmla="*/ 135118 w 222433"/>
                <a:gd name="connsiteY0" fmla="*/ 0 h 585418"/>
                <a:gd name="connsiteX1" fmla="*/ 209567 w 222433"/>
                <a:gd name="connsiteY1" fmla="*/ 25066 h 585418"/>
                <a:gd name="connsiteX2" fmla="*/ 222433 w 222433"/>
                <a:gd name="connsiteY2" fmla="*/ 39532 h 585418"/>
                <a:gd name="connsiteX3" fmla="*/ 205157 w 222433"/>
                <a:gd name="connsiteY3" fmla="*/ 55689 h 585418"/>
                <a:gd name="connsiteX4" fmla="*/ 184045 w 222433"/>
                <a:gd name="connsiteY4" fmla="*/ 128479 h 585418"/>
                <a:gd name="connsiteX5" fmla="*/ 154675 w 222433"/>
                <a:gd name="connsiteY5" fmla="*/ 191361 h 585418"/>
                <a:gd name="connsiteX6" fmla="*/ 150682 w 222433"/>
                <a:gd name="connsiteY6" fmla="*/ 273116 h 585418"/>
                <a:gd name="connsiteX7" fmla="*/ 136949 w 222433"/>
                <a:gd name="connsiteY7" fmla="*/ 351392 h 585418"/>
                <a:gd name="connsiteX8" fmla="*/ 150682 w 222433"/>
                <a:gd name="connsiteY8" fmla="*/ 429669 h 585418"/>
                <a:gd name="connsiteX9" fmla="*/ 154676 w 222433"/>
                <a:gd name="connsiteY9" fmla="*/ 511424 h 585418"/>
                <a:gd name="connsiteX10" fmla="*/ 184046 w 222433"/>
                <a:gd name="connsiteY10" fmla="*/ 574306 h 585418"/>
                <a:gd name="connsiteX11" fmla="*/ 187268 w 222433"/>
                <a:gd name="connsiteY11" fmla="*/ 585418 h 585418"/>
                <a:gd name="connsiteX12" fmla="*/ 143761 w 222433"/>
                <a:gd name="connsiteY12" fmla="*/ 579856 h 585418"/>
                <a:gd name="connsiteX13" fmla="*/ 108744 w 222433"/>
                <a:gd name="connsiteY13" fmla="*/ 537057 h 585418"/>
                <a:gd name="connsiteX14" fmla="*/ 68208 w 222433"/>
                <a:gd name="connsiteY14" fmla="*/ 506293 h 585418"/>
                <a:gd name="connsiteX15" fmla="*/ 47097 w 222433"/>
                <a:gd name="connsiteY15" fmla="*/ 447224 h 585418"/>
                <a:gd name="connsiteX16" fmla="*/ 17727 w 222433"/>
                <a:gd name="connsiteY16" fmla="*/ 396196 h 585418"/>
                <a:gd name="connsiteX17" fmla="*/ 13733 w 222433"/>
                <a:gd name="connsiteY17" fmla="*/ 329851 h 585418"/>
                <a:gd name="connsiteX18" fmla="*/ 0 w 222433"/>
                <a:gd name="connsiteY18" fmla="*/ 266330 h 585418"/>
                <a:gd name="connsiteX19" fmla="*/ 13733 w 222433"/>
                <a:gd name="connsiteY19" fmla="*/ 202809 h 585418"/>
                <a:gd name="connsiteX20" fmla="*/ 17727 w 222433"/>
                <a:gd name="connsiteY20" fmla="*/ 136464 h 585418"/>
                <a:gd name="connsiteX21" fmla="*/ 47097 w 222433"/>
                <a:gd name="connsiteY21" fmla="*/ 85436 h 585418"/>
                <a:gd name="connsiteX22" fmla="*/ 68208 w 222433"/>
                <a:gd name="connsiteY22" fmla="*/ 26367 h 585418"/>
                <a:gd name="connsiteX23" fmla="*/ 77299 w 222433"/>
                <a:gd name="connsiteY23" fmla="*/ 19467 h 58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2433" h="585418">
                  <a:moveTo>
                    <a:pt x="135118" y="0"/>
                  </a:moveTo>
                  <a:cubicBezTo>
                    <a:pt x="161526" y="0"/>
                    <a:pt x="186685" y="8926"/>
                    <a:pt x="209567" y="25066"/>
                  </a:cubicBezTo>
                  <a:lnTo>
                    <a:pt x="222433" y="39532"/>
                  </a:lnTo>
                  <a:lnTo>
                    <a:pt x="205157" y="55689"/>
                  </a:lnTo>
                  <a:lnTo>
                    <a:pt x="184045" y="128479"/>
                  </a:lnTo>
                  <a:lnTo>
                    <a:pt x="154675" y="191361"/>
                  </a:lnTo>
                  <a:lnTo>
                    <a:pt x="150682" y="273116"/>
                  </a:lnTo>
                  <a:lnTo>
                    <a:pt x="136949" y="351392"/>
                  </a:lnTo>
                  <a:lnTo>
                    <a:pt x="150682" y="429669"/>
                  </a:lnTo>
                  <a:lnTo>
                    <a:pt x="154676" y="511424"/>
                  </a:lnTo>
                  <a:lnTo>
                    <a:pt x="184046" y="574306"/>
                  </a:lnTo>
                  <a:lnTo>
                    <a:pt x="187268" y="585418"/>
                  </a:lnTo>
                  <a:lnTo>
                    <a:pt x="143761" y="579856"/>
                  </a:lnTo>
                  <a:lnTo>
                    <a:pt x="108744" y="537057"/>
                  </a:lnTo>
                  <a:lnTo>
                    <a:pt x="68208" y="506293"/>
                  </a:lnTo>
                  <a:lnTo>
                    <a:pt x="47097" y="447224"/>
                  </a:lnTo>
                  <a:lnTo>
                    <a:pt x="17727" y="396196"/>
                  </a:lnTo>
                  <a:lnTo>
                    <a:pt x="13733" y="329851"/>
                  </a:lnTo>
                  <a:lnTo>
                    <a:pt x="0" y="266330"/>
                  </a:lnTo>
                  <a:lnTo>
                    <a:pt x="13733" y="202809"/>
                  </a:lnTo>
                  <a:lnTo>
                    <a:pt x="17727" y="136464"/>
                  </a:lnTo>
                  <a:lnTo>
                    <a:pt x="47097" y="85436"/>
                  </a:lnTo>
                  <a:lnTo>
                    <a:pt x="68208" y="26367"/>
                  </a:lnTo>
                  <a:lnTo>
                    <a:pt x="77299" y="19467"/>
                  </a:ln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4" name="星: 16 pt 213">
              <a:extLst>
                <a:ext uri="{FF2B5EF4-FFF2-40B4-BE49-F238E27FC236}">
                  <a16:creationId xmlns:a16="http://schemas.microsoft.com/office/drawing/2014/main" id="{46191201-0004-4E92-8D14-5064F9F677B4}"/>
                </a:ext>
              </a:extLst>
            </p:cNvPr>
            <p:cNvSpPr/>
            <p:nvPr/>
          </p:nvSpPr>
          <p:spPr>
            <a:xfrm rot="18000000">
              <a:off x="2434738" y="3534304"/>
              <a:ext cx="469387" cy="172393"/>
            </a:xfrm>
            <a:prstGeom prst="star16">
              <a:avLst>
                <a:gd name="adj" fmla="val 48455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5" name="星: 16 pt 214">
              <a:extLst>
                <a:ext uri="{FF2B5EF4-FFF2-40B4-BE49-F238E27FC236}">
                  <a16:creationId xmlns:a16="http://schemas.microsoft.com/office/drawing/2014/main" id="{E6BDE44A-4959-484F-8449-EDFD48EB6B87}"/>
                </a:ext>
              </a:extLst>
            </p:cNvPr>
            <p:cNvSpPr/>
            <p:nvPr/>
          </p:nvSpPr>
          <p:spPr>
            <a:xfrm rot="3600000">
              <a:off x="2317587" y="4007084"/>
              <a:ext cx="922005" cy="236823"/>
            </a:xfrm>
            <a:prstGeom prst="star16">
              <a:avLst>
                <a:gd name="adj" fmla="val 45964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6" name="星: 16 pt 215">
              <a:extLst>
                <a:ext uri="{FF2B5EF4-FFF2-40B4-BE49-F238E27FC236}">
                  <a16:creationId xmlns:a16="http://schemas.microsoft.com/office/drawing/2014/main" id="{A0DD0DE9-832D-4A24-836B-D1ACB949151D}"/>
                </a:ext>
              </a:extLst>
            </p:cNvPr>
            <p:cNvSpPr/>
            <p:nvPr/>
          </p:nvSpPr>
          <p:spPr>
            <a:xfrm rot="3600000">
              <a:off x="2346129" y="4033998"/>
              <a:ext cx="864920" cy="182998"/>
            </a:xfrm>
            <a:prstGeom prst="star16">
              <a:avLst>
                <a:gd name="adj" fmla="val 45964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7" name="星: 16 pt 216">
              <a:extLst>
                <a:ext uri="{FF2B5EF4-FFF2-40B4-BE49-F238E27FC236}">
                  <a16:creationId xmlns:a16="http://schemas.microsoft.com/office/drawing/2014/main" id="{1E159665-2AD2-4C3C-BF7E-90CF22DB90A5}"/>
                </a:ext>
              </a:extLst>
            </p:cNvPr>
            <p:cNvSpPr/>
            <p:nvPr/>
          </p:nvSpPr>
          <p:spPr>
            <a:xfrm rot="18900000" flipH="1">
              <a:off x="3612143" y="4124221"/>
              <a:ext cx="1133890" cy="270427"/>
            </a:xfrm>
            <a:prstGeom prst="star16">
              <a:avLst>
                <a:gd name="adj" fmla="val 45964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8" name="星: 16 pt 217">
              <a:extLst>
                <a:ext uri="{FF2B5EF4-FFF2-40B4-BE49-F238E27FC236}">
                  <a16:creationId xmlns:a16="http://schemas.microsoft.com/office/drawing/2014/main" id="{68B466AA-2572-4501-9B1F-074B8553C9E2}"/>
                </a:ext>
              </a:extLst>
            </p:cNvPr>
            <p:cNvSpPr/>
            <p:nvPr/>
          </p:nvSpPr>
          <p:spPr>
            <a:xfrm rot="18900000" flipH="1">
              <a:off x="3726918" y="4410672"/>
              <a:ext cx="1133890" cy="270427"/>
            </a:xfrm>
            <a:prstGeom prst="star16">
              <a:avLst>
                <a:gd name="adj" fmla="val 45964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9" name="星: 16 pt 218">
              <a:extLst>
                <a:ext uri="{FF2B5EF4-FFF2-40B4-BE49-F238E27FC236}">
                  <a16:creationId xmlns:a16="http://schemas.microsoft.com/office/drawing/2014/main" id="{9CBE12FC-091F-4489-836D-40691380768E}"/>
                </a:ext>
              </a:extLst>
            </p:cNvPr>
            <p:cNvSpPr/>
            <p:nvPr/>
          </p:nvSpPr>
          <p:spPr>
            <a:xfrm rot="19170137" flipH="1">
              <a:off x="3780467" y="4722618"/>
              <a:ext cx="1133890" cy="270427"/>
            </a:xfrm>
            <a:prstGeom prst="star16">
              <a:avLst>
                <a:gd name="adj" fmla="val 45964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0" name="星: 16 pt 219">
              <a:extLst>
                <a:ext uri="{FF2B5EF4-FFF2-40B4-BE49-F238E27FC236}">
                  <a16:creationId xmlns:a16="http://schemas.microsoft.com/office/drawing/2014/main" id="{39F06934-CEE3-4A50-994A-01C5D248B87D}"/>
                </a:ext>
              </a:extLst>
            </p:cNvPr>
            <p:cNvSpPr/>
            <p:nvPr/>
          </p:nvSpPr>
          <p:spPr>
            <a:xfrm rot="18900000" flipH="1">
              <a:off x="3647244" y="4154954"/>
              <a:ext cx="1063688" cy="208964"/>
            </a:xfrm>
            <a:prstGeom prst="star16">
              <a:avLst>
                <a:gd name="adj" fmla="val 45964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1" name="星: 16 pt 220">
              <a:extLst>
                <a:ext uri="{FF2B5EF4-FFF2-40B4-BE49-F238E27FC236}">
                  <a16:creationId xmlns:a16="http://schemas.microsoft.com/office/drawing/2014/main" id="{97C2699E-9B86-4780-B9EE-C1B4F802ADD8}"/>
                </a:ext>
              </a:extLst>
            </p:cNvPr>
            <p:cNvSpPr/>
            <p:nvPr/>
          </p:nvSpPr>
          <p:spPr>
            <a:xfrm rot="18900000" flipH="1">
              <a:off x="3762019" y="4441405"/>
              <a:ext cx="1063688" cy="208964"/>
            </a:xfrm>
            <a:prstGeom prst="star16">
              <a:avLst>
                <a:gd name="adj" fmla="val 45964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2" name="星: 16 pt 221">
              <a:extLst>
                <a:ext uri="{FF2B5EF4-FFF2-40B4-BE49-F238E27FC236}">
                  <a16:creationId xmlns:a16="http://schemas.microsoft.com/office/drawing/2014/main" id="{12054A4A-1E9D-4D18-96E7-06669833F8F6}"/>
                </a:ext>
              </a:extLst>
            </p:cNvPr>
            <p:cNvSpPr/>
            <p:nvPr/>
          </p:nvSpPr>
          <p:spPr>
            <a:xfrm rot="19170137" flipH="1">
              <a:off x="3815568" y="4753351"/>
              <a:ext cx="1063688" cy="208964"/>
            </a:xfrm>
            <a:prstGeom prst="star16">
              <a:avLst>
                <a:gd name="adj" fmla="val 45964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3" name="星: 16 pt 222">
              <a:extLst>
                <a:ext uri="{FF2B5EF4-FFF2-40B4-BE49-F238E27FC236}">
                  <a16:creationId xmlns:a16="http://schemas.microsoft.com/office/drawing/2014/main" id="{720F56FB-1A25-4791-9FAC-CAF64F98F55A}"/>
                </a:ext>
              </a:extLst>
            </p:cNvPr>
            <p:cNvSpPr/>
            <p:nvPr/>
          </p:nvSpPr>
          <p:spPr>
            <a:xfrm rot="4700928" flipH="1">
              <a:off x="4468993" y="4765623"/>
              <a:ext cx="734186" cy="172393"/>
            </a:xfrm>
            <a:prstGeom prst="star16">
              <a:avLst>
                <a:gd name="adj" fmla="val 48455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4" name="星: 16 pt 223">
              <a:extLst>
                <a:ext uri="{FF2B5EF4-FFF2-40B4-BE49-F238E27FC236}">
                  <a16:creationId xmlns:a16="http://schemas.microsoft.com/office/drawing/2014/main" id="{A7F1636A-D3A5-4909-8E53-D94C9333423E}"/>
                </a:ext>
              </a:extLst>
            </p:cNvPr>
            <p:cNvSpPr/>
            <p:nvPr/>
          </p:nvSpPr>
          <p:spPr>
            <a:xfrm rot="2700000" flipH="1">
              <a:off x="4545803" y="4342778"/>
              <a:ext cx="734186" cy="172393"/>
            </a:xfrm>
            <a:prstGeom prst="star16">
              <a:avLst>
                <a:gd name="adj" fmla="val 48455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5" name="星: 16 pt 224">
              <a:extLst>
                <a:ext uri="{FF2B5EF4-FFF2-40B4-BE49-F238E27FC236}">
                  <a16:creationId xmlns:a16="http://schemas.microsoft.com/office/drawing/2014/main" id="{43CA23BE-E4B3-4AAE-AC97-D1BAD40E3D2E}"/>
                </a:ext>
              </a:extLst>
            </p:cNvPr>
            <p:cNvSpPr/>
            <p:nvPr/>
          </p:nvSpPr>
          <p:spPr>
            <a:xfrm rot="1800000" flipH="1">
              <a:off x="4488653" y="3996704"/>
              <a:ext cx="734186" cy="172393"/>
            </a:xfrm>
            <a:prstGeom prst="star16">
              <a:avLst>
                <a:gd name="adj" fmla="val 48455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296C6CA4-D558-41FB-886A-5A23157A45FC}"/>
                </a:ext>
              </a:extLst>
            </p:cNvPr>
            <p:cNvSpPr/>
            <p:nvPr/>
          </p:nvSpPr>
          <p:spPr>
            <a:xfrm rot="1800000" flipH="1">
              <a:off x="4813329" y="5166319"/>
              <a:ext cx="94606" cy="248993"/>
            </a:xfrm>
            <a:custGeom>
              <a:avLst/>
              <a:gdLst>
                <a:gd name="connsiteX0" fmla="*/ 135118 w 222433"/>
                <a:gd name="connsiteY0" fmla="*/ 0 h 585418"/>
                <a:gd name="connsiteX1" fmla="*/ 209567 w 222433"/>
                <a:gd name="connsiteY1" fmla="*/ 25066 h 585418"/>
                <a:gd name="connsiteX2" fmla="*/ 222433 w 222433"/>
                <a:gd name="connsiteY2" fmla="*/ 39532 h 585418"/>
                <a:gd name="connsiteX3" fmla="*/ 205157 w 222433"/>
                <a:gd name="connsiteY3" fmla="*/ 55689 h 585418"/>
                <a:gd name="connsiteX4" fmla="*/ 184045 w 222433"/>
                <a:gd name="connsiteY4" fmla="*/ 128479 h 585418"/>
                <a:gd name="connsiteX5" fmla="*/ 154675 w 222433"/>
                <a:gd name="connsiteY5" fmla="*/ 191361 h 585418"/>
                <a:gd name="connsiteX6" fmla="*/ 150682 w 222433"/>
                <a:gd name="connsiteY6" fmla="*/ 273116 h 585418"/>
                <a:gd name="connsiteX7" fmla="*/ 136949 w 222433"/>
                <a:gd name="connsiteY7" fmla="*/ 351392 h 585418"/>
                <a:gd name="connsiteX8" fmla="*/ 150682 w 222433"/>
                <a:gd name="connsiteY8" fmla="*/ 429669 h 585418"/>
                <a:gd name="connsiteX9" fmla="*/ 154676 w 222433"/>
                <a:gd name="connsiteY9" fmla="*/ 511424 h 585418"/>
                <a:gd name="connsiteX10" fmla="*/ 184046 w 222433"/>
                <a:gd name="connsiteY10" fmla="*/ 574306 h 585418"/>
                <a:gd name="connsiteX11" fmla="*/ 187268 w 222433"/>
                <a:gd name="connsiteY11" fmla="*/ 585418 h 585418"/>
                <a:gd name="connsiteX12" fmla="*/ 143761 w 222433"/>
                <a:gd name="connsiteY12" fmla="*/ 579856 h 585418"/>
                <a:gd name="connsiteX13" fmla="*/ 108744 w 222433"/>
                <a:gd name="connsiteY13" fmla="*/ 537057 h 585418"/>
                <a:gd name="connsiteX14" fmla="*/ 68208 w 222433"/>
                <a:gd name="connsiteY14" fmla="*/ 506293 h 585418"/>
                <a:gd name="connsiteX15" fmla="*/ 47097 w 222433"/>
                <a:gd name="connsiteY15" fmla="*/ 447224 h 585418"/>
                <a:gd name="connsiteX16" fmla="*/ 17727 w 222433"/>
                <a:gd name="connsiteY16" fmla="*/ 396196 h 585418"/>
                <a:gd name="connsiteX17" fmla="*/ 13733 w 222433"/>
                <a:gd name="connsiteY17" fmla="*/ 329851 h 585418"/>
                <a:gd name="connsiteX18" fmla="*/ 0 w 222433"/>
                <a:gd name="connsiteY18" fmla="*/ 266330 h 585418"/>
                <a:gd name="connsiteX19" fmla="*/ 13733 w 222433"/>
                <a:gd name="connsiteY19" fmla="*/ 202809 h 585418"/>
                <a:gd name="connsiteX20" fmla="*/ 17727 w 222433"/>
                <a:gd name="connsiteY20" fmla="*/ 136464 h 585418"/>
                <a:gd name="connsiteX21" fmla="*/ 47097 w 222433"/>
                <a:gd name="connsiteY21" fmla="*/ 85436 h 585418"/>
                <a:gd name="connsiteX22" fmla="*/ 68208 w 222433"/>
                <a:gd name="connsiteY22" fmla="*/ 26367 h 585418"/>
                <a:gd name="connsiteX23" fmla="*/ 77299 w 222433"/>
                <a:gd name="connsiteY23" fmla="*/ 19467 h 58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2433" h="585418">
                  <a:moveTo>
                    <a:pt x="135118" y="0"/>
                  </a:moveTo>
                  <a:cubicBezTo>
                    <a:pt x="161526" y="0"/>
                    <a:pt x="186685" y="8926"/>
                    <a:pt x="209567" y="25066"/>
                  </a:cubicBezTo>
                  <a:lnTo>
                    <a:pt x="222433" y="39532"/>
                  </a:lnTo>
                  <a:lnTo>
                    <a:pt x="205157" y="55689"/>
                  </a:lnTo>
                  <a:lnTo>
                    <a:pt x="184045" y="128479"/>
                  </a:lnTo>
                  <a:lnTo>
                    <a:pt x="154675" y="191361"/>
                  </a:lnTo>
                  <a:lnTo>
                    <a:pt x="150682" y="273116"/>
                  </a:lnTo>
                  <a:lnTo>
                    <a:pt x="136949" y="351392"/>
                  </a:lnTo>
                  <a:lnTo>
                    <a:pt x="150682" y="429669"/>
                  </a:lnTo>
                  <a:lnTo>
                    <a:pt x="154676" y="511424"/>
                  </a:lnTo>
                  <a:lnTo>
                    <a:pt x="184046" y="574306"/>
                  </a:lnTo>
                  <a:lnTo>
                    <a:pt x="187268" y="585418"/>
                  </a:lnTo>
                  <a:lnTo>
                    <a:pt x="143761" y="579856"/>
                  </a:lnTo>
                  <a:lnTo>
                    <a:pt x="108744" y="537057"/>
                  </a:lnTo>
                  <a:lnTo>
                    <a:pt x="68208" y="506293"/>
                  </a:lnTo>
                  <a:lnTo>
                    <a:pt x="47097" y="447224"/>
                  </a:lnTo>
                  <a:lnTo>
                    <a:pt x="17727" y="396196"/>
                  </a:lnTo>
                  <a:lnTo>
                    <a:pt x="13733" y="329851"/>
                  </a:lnTo>
                  <a:lnTo>
                    <a:pt x="0" y="266330"/>
                  </a:lnTo>
                  <a:lnTo>
                    <a:pt x="13733" y="202809"/>
                  </a:lnTo>
                  <a:lnTo>
                    <a:pt x="17727" y="136464"/>
                  </a:lnTo>
                  <a:lnTo>
                    <a:pt x="47097" y="85436"/>
                  </a:lnTo>
                  <a:lnTo>
                    <a:pt x="68208" y="26367"/>
                  </a:lnTo>
                  <a:lnTo>
                    <a:pt x="77299" y="19467"/>
                  </a:ln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6D42DF19-8532-4D29-8DAA-DB889E1C0E37}"/>
                </a:ext>
              </a:extLst>
            </p:cNvPr>
            <p:cNvSpPr/>
            <p:nvPr/>
          </p:nvSpPr>
          <p:spPr>
            <a:xfrm rot="1800000" flipH="1">
              <a:off x="5054629" y="4664669"/>
              <a:ext cx="94606" cy="248993"/>
            </a:xfrm>
            <a:custGeom>
              <a:avLst/>
              <a:gdLst>
                <a:gd name="connsiteX0" fmla="*/ 135118 w 222433"/>
                <a:gd name="connsiteY0" fmla="*/ 0 h 585418"/>
                <a:gd name="connsiteX1" fmla="*/ 209567 w 222433"/>
                <a:gd name="connsiteY1" fmla="*/ 25066 h 585418"/>
                <a:gd name="connsiteX2" fmla="*/ 222433 w 222433"/>
                <a:gd name="connsiteY2" fmla="*/ 39532 h 585418"/>
                <a:gd name="connsiteX3" fmla="*/ 205157 w 222433"/>
                <a:gd name="connsiteY3" fmla="*/ 55689 h 585418"/>
                <a:gd name="connsiteX4" fmla="*/ 184045 w 222433"/>
                <a:gd name="connsiteY4" fmla="*/ 128479 h 585418"/>
                <a:gd name="connsiteX5" fmla="*/ 154675 w 222433"/>
                <a:gd name="connsiteY5" fmla="*/ 191361 h 585418"/>
                <a:gd name="connsiteX6" fmla="*/ 150682 w 222433"/>
                <a:gd name="connsiteY6" fmla="*/ 273116 h 585418"/>
                <a:gd name="connsiteX7" fmla="*/ 136949 w 222433"/>
                <a:gd name="connsiteY7" fmla="*/ 351392 h 585418"/>
                <a:gd name="connsiteX8" fmla="*/ 150682 w 222433"/>
                <a:gd name="connsiteY8" fmla="*/ 429669 h 585418"/>
                <a:gd name="connsiteX9" fmla="*/ 154676 w 222433"/>
                <a:gd name="connsiteY9" fmla="*/ 511424 h 585418"/>
                <a:gd name="connsiteX10" fmla="*/ 184046 w 222433"/>
                <a:gd name="connsiteY10" fmla="*/ 574306 h 585418"/>
                <a:gd name="connsiteX11" fmla="*/ 187268 w 222433"/>
                <a:gd name="connsiteY11" fmla="*/ 585418 h 585418"/>
                <a:gd name="connsiteX12" fmla="*/ 143761 w 222433"/>
                <a:gd name="connsiteY12" fmla="*/ 579856 h 585418"/>
                <a:gd name="connsiteX13" fmla="*/ 108744 w 222433"/>
                <a:gd name="connsiteY13" fmla="*/ 537057 h 585418"/>
                <a:gd name="connsiteX14" fmla="*/ 68208 w 222433"/>
                <a:gd name="connsiteY14" fmla="*/ 506293 h 585418"/>
                <a:gd name="connsiteX15" fmla="*/ 47097 w 222433"/>
                <a:gd name="connsiteY15" fmla="*/ 447224 h 585418"/>
                <a:gd name="connsiteX16" fmla="*/ 17727 w 222433"/>
                <a:gd name="connsiteY16" fmla="*/ 396196 h 585418"/>
                <a:gd name="connsiteX17" fmla="*/ 13733 w 222433"/>
                <a:gd name="connsiteY17" fmla="*/ 329851 h 585418"/>
                <a:gd name="connsiteX18" fmla="*/ 0 w 222433"/>
                <a:gd name="connsiteY18" fmla="*/ 266330 h 585418"/>
                <a:gd name="connsiteX19" fmla="*/ 13733 w 222433"/>
                <a:gd name="connsiteY19" fmla="*/ 202809 h 585418"/>
                <a:gd name="connsiteX20" fmla="*/ 17727 w 222433"/>
                <a:gd name="connsiteY20" fmla="*/ 136464 h 585418"/>
                <a:gd name="connsiteX21" fmla="*/ 47097 w 222433"/>
                <a:gd name="connsiteY21" fmla="*/ 85436 h 585418"/>
                <a:gd name="connsiteX22" fmla="*/ 68208 w 222433"/>
                <a:gd name="connsiteY22" fmla="*/ 26367 h 585418"/>
                <a:gd name="connsiteX23" fmla="*/ 77299 w 222433"/>
                <a:gd name="connsiteY23" fmla="*/ 19467 h 58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2433" h="585418">
                  <a:moveTo>
                    <a:pt x="135118" y="0"/>
                  </a:moveTo>
                  <a:cubicBezTo>
                    <a:pt x="161526" y="0"/>
                    <a:pt x="186685" y="8926"/>
                    <a:pt x="209567" y="25066"/>
                  </a:cubicBezTo>
                  <a:lnTo>
                    <a:pt x="222433" y="39532"/>
                  </a:lnTo>
                  <a:lnTo>
                    <a:pt x="205157" y="55689"/>
                  </a:lnTo>
                  <a:lnTo>
                    <a:pt x="184045" y="128479"/>
                  </a:lnTo>
                  <a:lnTo>
                    <a:pt x="154675" y="191361"/>
                  </a:lnTo>
                  <a:lnTo>
                    <a:pt x="150682" y="273116"/>
                  </a:lnTo>
                  <a:lnTo>
                    <a:pt x="136949" y="351392"/>
                  </a:lnTo>
                  <a:lnTo>
                    <a:pt x="150682" y="429669"/>
                  </a:lnTo>
                  <a:lnTo>
                    <a:pt x="154676" y="511424"/>
                  </a:lnTo>
                  <a:lnTo>
                    <a:pt x="184046" y="574306"/>
                  </a:lnTo>
                  <a:lnTo>
                    <a:pt x="187268" y="585418"/>
                  </a:lnTo>
                  <a:lnTo>
                    <a:pt x="143761" y="579856"/>
                  </a:lnTo>
                  <a:lnTo>
                    <a:pt x="108744" y="537057"/>
                  </a:lnTo>
                  <a:lnTo>
                    <a:pt x="68208" y="506293"/>
                  </a:lnTo>
                  <a:lnTo>
                    <a:pt x="47097" y="447224"/>
                  </a:lnTo>
                  <a:lnTo>
                    <a:pt x="17727" y="396196"/>
                  </a:lnTo>
                  <a:lnTo>
                    <a:pt x="13733" y="329851"/>
                  </a:lnTo>
                  <a:lnTo>
                    <a:pt x="0" y="266330"/>
                  </a:lnTo>
                  <a:lnTo>
                    <a:pt x="13733" y="202809"/>
                  </a:lnTo>
                  <a:lnTo>
                    <a:pt x="17727" y="136464"/>
                  </a:lnTo>
                  <a:lnTo>
                    <a:pt x="47097" y="85436"/>
                  </a:lnTo>
                  <a:lnTo>
                    <a:pt x="68208" y="26367"/>
                  </a:lnTo>
                  <a:lnTo>
                    <a:pt x="77299" y="19467"/>
                  </a:ln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EC02A085-3699-4A68-BFA3-D759A291EE1F}"/>
                </a:ext>
              </a:extLst>
            </p:cNvPr>
            <p:cNvSpPr/>
            <p:nvPr/>
          </p:nvSpPr>
          <p:spPr>
            <a:xfrm rot="20700000" flipH="1">
              <a:off x="5137179" y="4242393"/>
              <a:ext cx="94606" cy="248993"/>
            </a:xfrm>
            <a:custGeom>
              <a:avLst/>
              <a:gdLst>
                <a:gd name="connsiteX0" fmla="*/ 135118 w 222433"/>
                <a:gd name="connsiteY0" fmla="*/ 0 h 585418"/>
                <a:gd name="connsiteX1" fmla="*/ 209567 w 222433"/>
                <a:gd name="connsiteY1" fmla="*/ 25066 h 585418"/>
                <a:gd name="connsiteX2" fmla="*/ 222433 w 222433"/>
                <a:gd name="connsiteY2" fmla="*/ 39532 h 585418"/>
                <a:gd name="connsiteX3" fmla="*/ 205157 w 222433"/>
                <a:gd name="connsiteY3" fmla="*/ 55689 h 585418"/>
                <a:gd name="connsiteX4" fmla="*/ 184045 w 222433"/>
                <a:gd name="connsiteY4" fmla="*/ 128479 h 585418"/>
                <a:gd name="connsiteX5" fmla="*/ 154675 w 222433"/>
                <a:gd name="connsiteY5" fmla="*/ 191361 h 585418"/>
                <a:gd name="connsiteX6" fmla="*/ 150682 w 222433"/>
                <a:gd name="connsiteY6" fmla="*/ 273116 h 585418"/>
                <a:gd name="connsiteX7" fmla="*/ 136949 w 222433"/>
                <a:gd name="connsiteY7" fmla="*/ 351392 h 585418"/>
                <a:gd name="connsiteX8" fmla="*/ 150682 w 222433"/>
                <a:gd name="connsiteY8" fmla="*/ 429669 h 585418"/>
                <a:gd name="connsiteX9" fmla="*/ 154676 w 222433"/>
                <a:gd name="connsiteY9" fmla="*/ 511424 h 585418"/>
                <a:gd name="connsiteX10" fmla="*/ 184046 w 222433"/>
                <a:gd name="connsiteY10" fmla="*/ 574306 h 585418"/>
                <a:gd name="connsiteX11" fmla="*/ 187268 w 222433"/>
                <a:gd name="connsiteY11" fmla="*/ 585418 h 585418"/>
                <a:gd name="connsiteX12" fmla="*/ 143761 w 222433"/>
                <a:gd name="connsiteY12" fmla="*/ 579856 h 585418"/>
                <a:gd name="connsiteX13" fmla="*/ 108744 w 222433"/>
                <a:gd name="connsiteY13" fmla="*/ 537057 h 585418"/>
                <a:gd name="connsiteX14" fmla="*/ 68208 w 222433"/>
                <a:gd name="connsiteY14" fmla="*/ 506293 h 585418"/>
                <a:gd name="connsiteX15" fmla="*/ 47097 w 222433"/>
                <a:gd name="connsiteY15" fmla="*/ 447224 h 585418"/>
                <a:gd name="connsiteX16" fmla="*/ 17727 w 222433"/>
                <a:gd name="connsiteY16" fmla="*/ 396196 h 585418"/>
                <a:gd name="connsiteX17" fmla="*/ 13733 w 222433"/>
                <a:gd name="connsiteY17" fmla="*/ 329851 h 585418"/>
                <a:gd name="connsiteX18" fmla="*/ 0 w 222433"/>
                <a:gd name="connsiteY18" fmla="*/ 266330 h 585418"/>
                <a:gd name="connsiteX19" fmla="*/ 13733 w 222433"/>
                <a:gd name="connsiteY19" fmla="*/ 202809 h 585418"/>
                <a:gd name="connsiteX20" fmla="*/ 17727 w 222433"/>
                <a:gd name="connsiteY20" fmla="*/ 136464 h 585418"/>
                <a:gd name="connsiteX21" fmla="*/ 47097 w 222433"/>
                <a:gd name="connsiteY21" fmla="*/ 85436 h 585418"/>
                <a:gd name="connsiteX22" fmla="*/ 68208 w 222433"/>
                <a:gd name="connsiteY22" fmla="*/ 26367 h 585418"/>
                <a:gd name="connsiteX23" fmla="*/ 77299 w 222433"/>
                <a:gd name="connsiteY23" fmla="*/ 19467 h 58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2433" h="585418">
                  <a:moveTo>
                    <a:pt x="135118" y="0"/>
                  </a:moveTo>
                  <a:cubicBezTo>
                    <a:pt x="161526" y="0"/>
                    <a:pt x="186685" y="8926"/>
                    <a:pt x="209567" y="25066"/>
                  </a:cubicBezTo>
                  <a:lnTo>
                    <a:pt x="222433" y="39532"/>
                  </a:lnTo>
                  <a:lnTo>
                    <a:pt x="205157" y="55689"/>
                  </a:lnTo>
                  <a:lnTo>
                    <a:pt x="184045" y="128479"/>
                  </a:lnTo>
                  <a:lnTo>
                    <a:pt x="154675" y="191361"/>
                  </a:lnTo>
                  <a:lnTo>
                    <a:pt x="150682" y="273116"/>
                  </a:lnTo>
                  <a:lnTo>
                    <a:pt x="136949" y="351392"/>
                  </a:lnTo>
                  <a:lnTo>
                    <a:pt x="150682" y="429669"/>
                  </a:lnTo>
                  <a:lnTo>
                    <a:pt x="154676" y="511424"/>
                  </a:lnTo>
                  <a:lnTo>
                    <a:pt x="184046" y="574306"/>
                  </a:lnTo>
                  <a:lnTo>
                    <a:pt x="187268" y="585418"/>
                  </a:lnTo>
                  <a:lnTo>
                    <a:pt x="143761" y="579856"/>
                  </a:lnTo>
                  <a:lnTo>
                    <a:pt x="108744" y="537057"/>
                  </a:lnTo>
                  <a:lnTo>
                    <a:pt x="68208" y="506293"/>
                  </a:lnTo>
                  <a:lnTo>
                    <a:pt x="47097" y="447224"/>
                  </a:lnTo>
                  <a:lnTo>
                    <a:pt x="17727" y="396196"/>
                  </a:lnTo>
                  <a:lnTo>
                    <a:pt x="13733" y="329851"/>
                  </a:lnTo>
                  <a:lnTo>
                    <a:pt x="0" y="266330"/>
                  </a:lnTo>
                  <a:lnTo>
                    <a:pt x="13733" y="202809"/>
                  </a:lnTo>
                  <a:lnTo>
                    <a:pt x="17727" y="136464"/>
                  </a:lnTo>
                  <a:lnTo>
                    <a:pt x="47097" y="85436"/>
                  </a:lnTo>
                  <a:lnTo>
                    <a:pt x="68208" y="26367"/>
                  </a:lnTo>
                  <a:lnTo>
                    <a:pt x="77299" y="19467"/>
                  </a:ln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A10C0F54-EC2E-42D0-ABC8-AFA5ABE03481}"/>
                </a:ext>
              </a:extLst>
            </p:cNvPr>
            <p:cNvSpPr/>
            <p:nvPr/>
          </p:nvSpPr>
          <p:spPr>
            <a:xfrm rot="8100000" flipH="1">
              <a:off x="3819767" y="3383310"/>
              <a:ext cx="56208" cy="186341"/>
            </a:xfrm>
            <a:custGeom>
              <a:avLst/>
              <a:gdLst>
                <a:gd name="connsiteX0" fmla="*/ 135118 w 222433"/>
                <a:gd name="connsiteY0" fmla="*/ 0 h 585418"/>
                <a:gd name="connsiteX1" fmla="*/ 209567 w 222433"/>
                <a:gd name="connsiteY1" fmla="*/ 25066 h 585418"/>
                <a:gd name="connsiteX2" fmla="*/ 222433 w 222433"/>
                <a:gd name="connsiteY2" fmla="*/ 39532 h 585418"/>
                <a:gd name="connsiteX3" fmla="*/ 205157 w 222433"/>
                <a:gd name="connsiteY3" fmla="*/ 55689 h 585418"/>
                <a:gd name="connsiteX4" fmla="*/ 184045 w 222433"/>
                <a:gd name="connsiteY4" fmla="*/ 128479 h 585418"/>
                <a:gd name="connsiteX5" fmla="*/ 154675 w 222433"/>
                <a:gd name="connsiteY5" fmla="*/ 191361 h 585418"/>
                <a:gd name="connsiteX6" fmla="*/ 150682 w 222433"/>
                <a:gd name="connsiteY6" fmla="*/ 273116 h 585418"/>
                <a:gd name="connsiteX7" fmla="*/ 136949 w 222433"/>
                <a:gd name="connsiteY7" fmla="*/ 351392 h 585418"/>
                <a:gd name="connsiteX8" fmla="*/ 150682 w 222433"/>
                <a:gd name="connsiteY8" fmla="*/ 429669 h 585418"/>
                <a:gd name="connsiteX9" fmla="*/ 154676 w 222433"/>
                <a:gd name="connsiteY9" fmla="*/ 511424 h 585418"/>
                <a:gd name="connsiteX10" fmla="*/ 184046 w 222433"/>
                <a:gd name="connsiteY10" fmla="*/ 574306 h 585418"/>
                <a:gd name="connsiteX11" fmla="*/ 187268 w 222433"/>
                <a:gd name="connsiteY11" fmla="*/ 585418 h 585418"/>
                <a:gd name="connsiteX12" fmla="*/ 143761 w 222433"/>
                <a:gd name="connsiteY12" fmla="*/ 579856 h 585418"/>
                <a:gd name="connsiteX13" fmla="*/ 108744 w 222433"/>
                <a:gd name="connsiteY13" fmla="*/ 537057 h 585418"/>
                <a:gd name="connsiteX14" fmla="*/ 68208 w 222433"/>
                <a:gd name="connsiteY14" fmla="*/ 506293 h 585418"/>
                <a:gd name="connsiteX15" fmla="*/ 47097 w 222433"/>
                <a:gd name="connsiteY15" fmla="*/ 447224 h 585418"/>
                <a:gd name="connsiteX16" fmla="*/ 17727 w 222433"/>
                <a:gd name="connsiteY16" fmla="*/ 396196 h 585418"/>
                <a:gd name="connsiteX17" fmla="*/ 13733 w 222433"/>
                <a:gd name="connsiteY17" fmla="*/ 329851 h 585418"/>
                <a:gd name="connsiteX18" fmla="*/ 0 w 222433"/>
                <a:gd name="connsiteY18" fmla="*/ 266330 h 585418"/>
                <a:gd name="connsiteX19" fmla="*/ 13733 w 222433"/>
                <a:gd name="connsiteY19" fmla="*/ 202809 h 585418"/>
                <a:gd name="connsiteX20" fmla="*/ 17727 w 222433"/>
                <a:gd name="connsiteY20" fmla="*/ 136464 h 585418"/>
                <a:gd name="connsiteX21" fmla="*/ 47097 w 222433"/>
                <a:gd name="connsiteY21" fmla="*/ 85436 h 585418"/>
                <a:gd name="connsiteX22" fmla="*/ 68208 w 222433"/>
                <a:gd name="connsiteY22" fmla="*/ 26367 h 585418"/>
                <a:gd name="connsiteX23" fmla="*/ 77299 w 222433"/>
                <a:gd name="connsiteY23" fmla="*/ 19467 h 58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2433" h="585418">
                  <a:moveTo>
                    <a:pt x="135118" y="0"/>
                  </a:moveTo>
                  <a:cubicBezTo>
                    <a:pt x="161526" y="0"/>
                    <a:pt x="186685" y="8926"/>
                    <a:pt x="209567" y="25066"/>
                  </a:cubicBezTo>
                  <a:lnTo>
                    <a:pt x="222433" y="39532"/>
                  </a:lnTo>
                  <a:lnTo>
                    <a:pt x="205157" y="55689"/>
                  </a:lnTo>
                  <a:lnTo>
                    <a:pt x="184045" y="128479"/>
                  </a:lnTo>
                  <a:lnTo>
                    <a:pt x="154675" y="191361"/>
                  </a:lnTo>
                  <a:lnTo>
                    <a:pt x="150682" y="273116"/>
                  </a:lnTo>
                  <a:lnTo>
                    <a:pt x="136949" y="351392"/>
                  </a:lnTo>
                  <a:lnTo>
                    <a:pt x="150682" y="429669"/>
                  </a:lnTo>
                  <a:lnTo>
                    <a:pt x="154676" y="511424"/>
                  </a:lnTo>
                  <a:lnTo>
                    <a:pt x="184046" y="574306"/>
                  </a:lnTo>
                  <a:lnTo>
                    <a:pt x="187268" y="585418"/>
                  </a:lnTo>
                  <a:lnTo>
                    <a:pt x="143761" y="579856"/>
                  </a:lnTo>
                  <a:lnTo>
                    <a:pt x="108744" y="537057"/>
                  </a:lnTo>
                  <a:lnTo>
                    <a:pt x="68208" y="506293"/>
                  </a:lnTo>
                  <a:lnTo>
                    <a:pt x="47097" y="447224"/>
                  </a:lnTo>
                  <a:lnTo>
                    <a:pt x="17727" y="396196"/>
                  </a:lnTo>
                  <a:lnTo>
                    <a:pt x="13733" y="329851"/>
                  </a:lnTo>
                  <a:lnTo>
                    <a:pt x="0" y="266330"/>
                  </a:lnTo>
                  <a:lnTo>
                    <a:pt x="13733" y="202809"/>
                  </a:lnTo>
                  <a:lnTo>
                    <a:pt x="17727" y="136464"/>
                  </a:lnTo>
                  <a:lnTo>
                    <a:pt x="47097" y="85436"/>
                  </a:lnTo>
                  <a:lnTo>
                    <a:pt x="68208" y="26367"/>
                  </a:lnTo>
                  <a:lnTo>
                    <a:pt x="77299" y="19467"/>
                  </a:ln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7DE10EA5-4816-4F72-87C9-D7F4F812E841}"/>
                </a:ext>
              </a:extLst>
            </p:cNvPr>
            <p:cNvSpPr/>
            <p:nvPr/>
          </p:nvSpPr>
          <p:spPr>
            <a:xfrm rot="8100000">
              <a:off x="3844991" y="3327775"/>
              <a:ext cx="65885" cy="160182"/>
            </a:xfrm>
            <a:custGeom>
              <a:avLst/>
              <a:gdLst>
                <a:gd name="connsiteX0" fmla="*/ 135118 w 222433"/>
                <a:gd name="connsiteY0" fmla="*/ 0 h 585418"/>
                <a:gd name="connsiteX1" fmla="*/ 209567 w 222433"/>
                <a:gd name="connsiteY1" fmla="*/ 25066 h 585418"/>
                <a:gd name="connsiteX2" fmla="*/ 222433 w 222433"/>
                <a:gd name="connsiteY2" fmla="*/ 39532 h 585418"/>
                <a:gd name="connsiteX3" fmla="*/ 205157 w 222433"/>
                <a:gd name="connsiteY3" fmla="*/ 55689 h 585418"/>
                <a:gd name="connsiteX4" fmla="*/ 184045 w 222433"/>
                <a:gd name="connsiteY4" fmla="*/ 128479 h 585418"/>
                <a:gd name="connsiteX5" fmla="*/ 154675 w 222433"/>
                <a:gd name="connsiteY5" fmla="*/ 191361 h 585418"/>
                <a:gd name="connsiteX6" fmla="*/ 150682 w 222433"/>
                <a:gd name="connsiteY6" fmla="*/ 273116 h 585418"/>
                <a:gd name="connsiteX7" fmla="*/ 136949 w 222433"/>
                <a:gd name="connsiteY7" fmla="*/ 351392 h 585418"/>
                <a:gd name="connsiteX8" fmla="*/ 150682 w 222433"/>
                <a:gd name="connsiteY8" fmla="*/ 429669 h 585418"/>
                <a:gd name="connsiteX9" fmla="*/ 154676 w 222433"/>
                <a:gd name="connsiteY9" fmla="*/ 511424 h 585418"/>
                <a:gd name="connsiteX10" fmla="*/ 184046 w 222433"/>
                <a:gd name="connsiteY10" fmla="*/ 574306 h 585418"/>
                <a:gd name="connsiteX11" fmla="*/ 187268 w 222433"/>
                <a:gd name="connsiteY11" fmla="*/ 585418 h 585418"/>
                <a:gd name="connsiteX12" fmla="*/ 143761 w 222433"/>
                <a:gd name="connsiteY12" fmla="*/ 579856 h 585418"/>
                <a:gd name="connsiteX13" fmla="*/ 108744 w 222433"/>
                <a:gd name="connsiteY13" fmla="*/ 537057 h 585418"/>
                <a:gd name="connsiteX14" fmla="*/ 68208 w 222433"/>
                <a:gd name="connsiteY14" fmla="*/ 506293 h 585418"/>
                <a:gd name="connsiteX15" fmla="*/ 47097 w 222433"/>
                <a:gd name="connsiteY15" fmla="*/ 447224 h 585418"/>
                <a:gd name="connsiteX16" fmla="*/ 17727 w 222433"/>
                <a:gd name="connsiteY16" fmla="*/ 396196 h 585418"/>
                <a:gd name="connsiteX17" fmla="*/ 13733 w 222433"/>
                <a:gd name="connsiteY17" fmla="*/ 329851 h 585418"/>
                <a:gd name="connsiteX18" fmla="*/ 0 w 222433"/>
                <a:gd name="connsiteY18" fmla="*/ 266330 h 585418"/>
                <a:gd name="connsiteX19" fmla="*/ 13733 w 222433"/>
                <a:gd name="connsiteY19" fmla="*/ 202809 h 585418"/>
                <a:gd name="connsiteX20" fmla="*/ 17727 w 222433"/>
                <a:gd name="connsiteY20" fmla="*/ 136464 h 585418"/>
                <a:gd name="connsiteX21" fmla="*/ 47097 w 222433"/>
                <a:gd name="connsiteY21" fmla="*/ 85436 h 585418"/>
                <a:gd name="connsiteX22" fmla="*/ 68208 w 222433"/>
                <a:gd name="connsiteY22" fmla="*/ 26367 h 585418"/>
                <a:gd name="connsiteX23" fmla="*/ 77299 w 222433"/>
                <a:gd name="connsiteY23" fmla="*/ 19467 h 58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2433" h="585418">
                  <a:moveTo>
                    <a:pt x="135118" y="0"/>
                  </a:moveTo>
                  <a:cubicBezTo>
                    <a:pt x="161526" y="0"/>
                    <a:pt x="186685" y="8926"/>
                    <a:pt x="209567" y="25066"/>
                  </a:cubicBezTo>
                  <a:lnTo>
                    <a:pt x="222433" y="39532"/>
                  </a:lnTo>
                  <a:lnTo>
                    <a:pt x="205157" y="55689"/>
                  </a:lnTo>
                  <a:lnTo>
                    <a:pt x="184045" y="128479"/>
                  </a:lnTo>
                  <a:lnTo>
                    <a:pt x="154675" y="191361"/>
                  </a:lnTo>
                  <a:lnTo>
                    <a:pt x="150682" y="273116"/>
                  </a:lnTo>
                  <a:lnTo>
                    <a:pt x="136949" y="351392"/>
                  </a:lnTo>
                  <a:lnTo>
                    <a:pt x="150682" y="429669"/>
                  </a:lnTo>
                  <a:lnTo>
                    <a:pt x="154676" y="511424"/>
                  </a:lnTo>
                  <a:lnTo>
                    <a:pt x="184046" y="574306"/>
                  </a:lnTo>
                  <a:lnTo>
                    <a:pt x="187268" y="585418"/>
                  </a:lnTo>
                  <a:lnTo>
                    <a:pt x="143761" y="579856"/>
                  </a:lnTo>
                  <a:lnTo>
                    <a:pt x="108744" y="537057"/>
                  </a:lnTo>
                  <a:lnTo>
                    <a:pt x="68208" y="506293"/>
                  </a:lnTo>
                  <a:lnTo>
                    <a:pt x="47097" y="447224"/>
                  </a:lnTo>
                  <a:lnTo>
                    <a:pt x="17727" y="396196"/>
                  </a:lnTo>
                  <a:lnTo>
                    <a:pt x="13733" y="329851"/>
                  </a:lnTo>
                  <a:lnTo>
                    <a:pt x="0" y="266330"/>
                  </a:lnTo>
                  <a:lnTo>
                    <a:pt x="13733" y="202809"/>
                  </a:lnTo>
                  <a:lnTo>
                    <a:pt x="17727" y="136464"/>
                  </a:lnTo>
                  <a:lnTo>
                    <a:pt x="47097" y="85436"/>
                  </a:lnTo>
                  <a:lnTo>
                    <a:pt x="68208" y="26367"/>
                  </a:lnTo>
                  <a:lnTo>
                    <a:pt x="77299" y="19467"/>
                  </a:ln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31" name="星: 16 pt 230">
              <a:extLst>
                <a:ext uri="{FF2B5EF4-FFF2-40B4-BE49-F238E27FC236}">
                  <a16:creationId xmlns:a16="http://schemas.microsoft.com/office/drawing/2014/main" id="{43C9D951-59D9-48C7-A6AF-8E37300EFD61}"/>
                </a:ext>
              </a:extLst>
            </p:cNvPr>
            <p:cNvSpPr/>
            <p:nvPr/>
          </p:nvSpPr>
          <p:spPr>
            <a:xfrm rot="3600000" flipH="1">
              <a:off x="3752399" y="3534304"/>
              <a:ext cx="469387" cy="172393"/>
            </a:xfrm>
            <a:prstGeom prst="star16">
              <a:avLst>
                <a:gd name="adj" fmla="val 48455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32" name="星: 16 pt 231">
              <a:extLst>
                <a:ext uri="{FF2B5EF4-FFF2-40B4-BE49-F238E27FC236}">
                  <a16:creationId xmlns:a16="http://schemas.microsoft.com/office/drawing/2014/main" id="{8F26A2AB-9F7E-4D4B-807C-10493CC2F50D}"/>
                </a:ext>
              </a:extLst>
            </p:cNvPr>
            <p:cNvSpPr/>
            <p:nvPr/>
          </p:nvSpPr>
          <p:spPr>
            <a:xfrm rot="18000000" flipH="1">
              <a:off x="3416932" y="4007084"/>
              <a:ext cx="922005" cy="236823"/>
            </a:xfrm>
            <a:prstGeom prst="star16">
              <a:avLst>
                <a:gd name="adj" fmla="val 45964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33" name="星: 16 pt 232">
              <a:extLst>
                <a:ext uri="{FF2B5EF4-FFF2-40B4-BE49-F238E27FC236}">
                  <a16:creationId xmlns:a16="http://schemas.microsoft.com/office/drawing/2014/main" id="{3654FF2F-DFAF-4C8B-8DAE-709CC8D38C5B}"/>
                </a:ext>
              </a:extLst>
            </p:cNvPr>
            <p:cNvSpPr/>
            <p:nvPr/>
          </p:nvSpPr>
          <p:spPr>
            <a:xfrm rot="18000000" flipH="1">
              <a:off x="3445475" y="4033998"/>
              <a:ext cx="864920" cy="182998"/>
            </a:xfrm>
            <a:prstGeom prst="star16">
              <a:avLst>
                <a:gd name="adj" fmla="val 45964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1304FBA8-F214-4818-A5AF-1D8B9711C15B}"/>
                </a:ext>
              </a:extLst>
            </p:cNvPr>
            <p:cNvSpPr/>
            <p:nvPr/>
          </p:nvSpPr>
          <p:spPr>
            <a:xfrm>
              <a:off x="2558377" y="4166559"/>
              <a:ext cx="1543724" cy="1255726"/>
            </a:xfrm>
            <a:custGeom>
              <a:avLst/>
              <a:gdLst>
                <a:gd name="connsiteX0" fmla="*/ 742051 w 1500277"/>
                <a:gd name="connsiteY0" fmla="*/ 0 h 1220386"/>
                <a:gd name="connsiteX1" fmla="*/ 836201 w 1500277"/>
                <a:gd name="connsiteY1" fmla="*/ 41645 h 1220386"/>
                <a:gd name="connsiteX2" fmla="*/ 936452 w 1500277"/>
                <a:gd name="connsiteY2" fmla="*/ 46448 h 1220386"/>
                <a:gd name="connsiteX3" fmla="*/ 1010169 w 1500277"/>
                <a:gd name="connsiteY3" fmla="*/ 128204 h 1220386"/>
                <a:gd name="connsiteX4" fmla="*/ 1101263 w 1500277"/>
                <a:gd name="connsiteY4" fmla="*/ 178719 h 1220386"/>
                <a:gd name="connsiteX5" fmla="*/ 1125046 w 1500277"/>
                <a:gd name="connsiteY5" fmla="*/ 240597 h 1220386"/>
                <a:gd name="connsiteX6" fmla="*/ 1186678 w 1500277"/>
                <a:gd name="connsiteY6" fmla="*/ 243055 h 1220386"/>
                <a:gd name="connsiteX7" fmla="*/ 1260395 w 1500277"/>
                <a:gd name="connsiteY7" fmla="*/ 311119 h 1220386"/>
                <a:gd name="connsiteX8" fmla="*/ 1351489 w 1500277"/>
                <a:gd name="connsiteY8" fmla="*/ 353174 h 1220386"/>
                <a:gd name="connsiteX9" fmla="*/ 1393544 w 1500277"/>
                <a:gd name="connsiteY9" fmla="*/ 444268 h 1220386"/>
                <a:gd name="connsiteX10" fmla="*/ 1461608 w 1500277"/>
                <a:gd name="connsiteY10" fmla="*/ 517985 h 1220386"/>
                <a:gd name="connsiteX11" fmla="*/ 1465606 w 1500277"/>
                <a:gd name="connsiteY11" fmla="*/ 618236 h 1220386"/>
                <a:gd name="connsiteX12" fmla="*/ 1500277 w 1500277"/>
                <a:gd name="connsiteY12" fmla="*/ 712386 h 1220386"/>
                <a:gd name="connsiteX13" fmla="*/ 1465606 w 1500277"/>
                <a:gd name="connsiteY13" fmla="*/ 806536 h 1220386"/>
                <a:gd name="connsiteX14" fmla="*/ 1461608 w 1500277"/>
                <a:gd name="connsiteY14" fmla="*/ 906787 h 1220386"/>
                <a:gd name="connsiteX15" fmla="*/ 1393544 w 1500277"/>
                <a:gd name="connsiteY15" fmla="*/ 980504 h 1220386"/>
                <a:gd name="connsiteX16" fmla="*/ 1351489 w 1500277"/>
                <a:gd name="connsiteY16" fmla="*/ 1071598 h 1220386"/>
                <a:gd name="connsiteX17" fmla="*/ 1260395 w 1500277"/>
                <a:gd name="connsiteY17" fmla="*/ 1113653 h 1220386"/>
                <a:gd name="connsiteX18" fmla="*/ 1186678 w 1500277"/>
                <a:gd name="connsiteY18" fmla="*/ 1181717 h 1220386"/>
                <a:gd name="connsiteX19" fmla="*/ 1086427 w 1500277"/>
                <a:gd name="connsiteY19" fmla="*/ 1185715 h 1220386"/>
                <a:gd name="connsiteX20" fmla="*/ 992277 w 1500277"/>
                <a:gd name="connsiteY20" fmla="*/ 1220386 h 1220386"/>
                <a:gd name="connsiteX21" fmla="*/ 898127 w 1500277"/>
                <a:gd name="connsiteY21" fmla="*/ 1185715 h 1220386"/>
                <a:gd name="connsiteX22" fmla="*/ 826860 w 1500277"/>
                <a:gd name="connsiteY22" fmla="*/ 1182873 h 1220386"/>
                <a:gd name="connsiteX23" fmla="*/ 742051 w 1500277"/>
                <a:gd name="connsiteY23" fmla="*/ 1220386 h 1220386"/>
                <a:gd name="connsiteX24" fmla="*/ 658580 w 1500277"/>
                <a:gd name="connsiteY24" fmla="*/ 1183465 h 1220386"/>
                <a:gd name="connsiteX25" fmla="*/ 602150 w 1500277"/>
                <a:gd name="connsiteY25" fmla="*/ 1185715 h 1220386"/>
                <a:gd name="connsiteX26" fmla="*/ 508000 w 1500277"/>
                <a:gd name="connsiteY26" fmla="*/ 1220386 h 1220386"/>
                <a:gd name="connsiteX27" fmla="*/ 413850 w 1500277"/>
                <a:gd name="connsiteY27" fmla="*/ 1185715 h 1220386"/>
                <a:gd name="connsiteX28" fmla="*/ 313599 w 1500277"/>
                <a:gd name="connsiteY28" fmla="*/ 1181717 h 1220386"/>
                <a:gd name="connsiteX29" fmla="*/ 239882 w 1500277"/>
                <a:gd name="connsiteY29" fmla="*/ 1113653 h 1220386"/>
                <a:gd name="connsiteX30" fmla="*/ 148788 w 1500277"/>
                <a:gd name="connsiteY30" fmla="*/ 1071598 h 1220386"/>
                <a:gd name="connsiteX31" fmla="*/ 106733 w 1500277"/>
                <a:gd name="connsiteY31" fmla="*/ 980504 h 1220386"/>
                <a:gd name="connsiteX32" fmla="*/ 38669 w 1500277"/>
                <a:gd name="connsiteY32" fmla="*/ 906787 h 1220386"/>
                <a:gd name="connsiteX33" fmla="*/ 34671 w 1500277"/>
                <a:gd name="connsiteY33" fmla="*/ 806536 h 1220386"/>
                <a:gd name="connsiteX34" fmla="*/ 0 w 1500277"/>
                <a:gd name="connsiteY34" fmla="*/ 712386 h 1220386"/>
                <a:gd name="connsiteX35" fmla="*/ 34671 w 1500277"/>
                <a:gd name="connsiteY35" fmla="*/ 618236 h 1220386"/>
                <a:gd name="connsiteX36" fmla="*/ 38669 w 1500277"/>
                <a:gd name="connsiteY36" fmla="*/ 517985 h 1220386"/>
                <a:gd name="connsiteX37" fmla="*/ 106733 w 1500277"/>
                <a:gd name="connsiteY37" fmla="*/ 444268 h 1220386"/>
                <a:gd name="connsiteX38" fmla="*/ 148788 w 1500277"/>
                <a:gd name="connsiteY38" fmla="*/ 353174 h 1220386"/>
                <a:gd name="connsiteX39" fmla="*/ 239882 w 1500277"/>
                <a:gd name="connsiteY39" fmla="*/ 311119 h 1220386"/>
                <a:gd name="connsiteX40" fmla="*/ 313599 w 1500277"/>
                <a:gd name="connsiteY40" fmla="*/ 243055 h 1220386"/>
                <a:gd name="connsiteX41" fmla="*/ 358805 w 1500277"/>
                <a:gd name="connsiteY41" fmla="*/ 241252 h 1220386"/>
                <a:gd name="connsiteX42" fmla="*/ 382839 w 1500277"/>
                <a:gd name="connsiteY42" fmla="*/ 178719 h 1220386"/>
                <a:gd name="connsiteX43" fmla="*/ 473933 w 1500277"/>
                <a:gd name="connsiteY43" fmla="*/ 128204 h 1220386"/>
                <a:gd name="connsiteX44" fmla="*/ 547650 w 1500277"/>
                <a:gd name="connsiteY44" fmla="*/ 46448 h 1220386"/>
                <a:gd name="connsiteX45" fmla="*/ 647901 w 1500277"/>
                <a:gd name="connsiteY45" fmla="*/ 41645 h 122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00277" h="1220386">
                  <a:moveTo>
                    <a:pt x="742051" y="0"/>
                  </a:moveTo>
                  <a:lnTo>
                    <a:pt x="836201" y="41645"/>
                  </a:lnTo>
                  <a:lnTo>
                    <a:pt x="936452" y="46448"/>
                  </a:lnTo>
                  <a:lnTo>
                    <a:pt x="1010169" y="128204"/>
                  </a:lnTo>
                  <a:lnTo>
                    <a:pt x="1101263" y="178719"/>
                  </a:lnTo>
                  <a:lnTo>
                    <a:pt x="1125046" y="240597"/>
                  </a:lnTo>
                  <a:lnTo>
                    <a:pt x="1186678" y="243055"/>
                  </a:lnTo>
                  <a:lnTo>
                    <a:pt x="1260395" y="311119"/>
                  </a:lnTo>
                  <a:lnTo>
                    <a:pt x="1351489" y="353174"/>
                  </a:lnTo>
                  <a:lnTo>
                    <a:pt x="1393544" y="444268"/>
                  </a:lnTo>
                  <a:lnTo>
                    <a:pt x="1461608" y="517985"/>
                  </a:lnTo>
                  <a:lnTo>
                    <a:pt x="1465606" y="618236"/>
                  </a:lnTo>
                  <a:lnTo>
                    <a:pt x="1500277" y="712386"/>
                  </a:lnTo>
                  <a:lnTo>
                    <a:pt x="1465606" y="806536"/>
                  </a:lnTo>
                  <a:lnTo>
                    <a:pt x="1461608" y="906787"/>
                  </a:lnTo>
                  <a:lnTo>
                    <a:pt x="1393544" y="980504"/>
                  </a:lnTo>
                  <a:lnTo>
                    <a:pt x="1351489" y="1071598"/>
                  </a:lnTo>
                  <a:lnTo>
                    <a:pt x="1260395" y="1113653"/>
                  </a:lnTo>
                  <a:lnTo>
                    <a:pt x="1186678" y="1181717"/>
                  </a:lnTo>
                  <a:lnTo>
                    <a:pt x="1086427" y="1185715"/>
                  </a:lnTo>
                  <a:lnTo>
                    <a:pt x="992277" y="1220386"/>
                  </a:lnTo>
                  <a:lnTo>
                    <a:pt x="898127" y="1185715"/>
                  </a:lnTo>
                  <a:lnTo>
                    <a:pt x="826860" y="1182873"/>
                  </a:lnTo>
                  <a:lnTo>
                    <a:pt x="742051" y="1220386"/>
                  </a:lnTo>
                  <a:lnTo>
                    <a:pt x="658580" y="1183465"/>
                  </a:lnTo>
                  <a:lnTo>
                    <a:pt x="602150" y="1185715"/>
                  </a:lnTo>
                  <a:lnTo>
                    <a:pt x="508000" y="1220386"/>
                  </a:lnTo>
                  <a:lnTo>
                    <a:pt x="413850" y="1185715"/>
                  </a:lnTo>
                  <a:lnTo>
                    <a:pt x="313599" y="1181717"/>
                  </a:lnTo>
                  <a:lnTo>
                    <a:pt x="239882" y="1113653"/>
                  </a:lnTo>
                  <a:lnTo>
                    <a:pt x="148788" y="1071598"/>
                  </a:lnTo>
                  <a:lnTo>
                    <a:pt x="106733" y="980504"/>
                  </a:lnTo>
                  <a:lnTo>
                    <a:pt x="38669" y="906787"/>
                  </a:lnTo>
                  <a:lnTo>
                    <a:pt x="34671" y="806536"/>
                  </a:lnTo>
                  <a:lnTo>
                    <a:pt x="0" y="712386"/>
                  </a:lnTo>
                  <a:lnTo>
                    <a:pt x="34671" y="618236"/>
                  </a:lnTo>
                  <a:lnTo>
                    <a:pt x="38669" y="517985"/>
                  </a:lnTo>
                  <a:lnTo>
                    <a:pt x="106733" y="444268"/>
                  </a:lnTo>
                  <a:lnTo>
                    <a:pt x="148788" y="353174"/>
                  </a:lnTo>
                  <a:lnTo>
                    <a:pt x="239882" y="311119"/>
                  </a:lnTo>
                  <a:lnTo>
                    <a:pt x="313599" y="243055"/>
                  </a:lnTo>
                  <a:lnTo>
                    <a:pt x="358805" y="241252"/>
                  </a:lnTo>
                  <a:lnTo>
                    <a:pt x="382839" y="178719"/>
                  </a:lnTo>
                  <a:lnTo>
                    <a:pt x="473933" y="128204"/>
                  </a:lnTo>
                  <a:lnTo>
                    <a:pt x="547650" y="46448"/>
                  </a:lnTo>
                  <a:lnTo>
                    <a:pt x="647901" y="41645"/>
                  </a:ln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35" name="楕円 234">
              <a:extLst>
                <a:ext uri="{FF2B5EF4-FFF2-40B4-BE49-F238E27FC236}">
                  <a16:creationId xmlns:a16="http://schemas.microsoft.com/office/drawing/2014/main" id="{4453401F-CC7F-48AD-B6F7-9C1B50C30726}"/>
                </a:ext>
              </a:extLst>
            </p:cNvPr>
            <p:cNvSpPr/>
            <p:nvPr/>
          </p:nvSpPr>
          <p:spPr>
            <a:xfrm>
              <a:off x="3165597" y="4159748"/>
              <a:ext cx="84478" cy="8447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8A8D2BAF-EF2C-45FF-84AC-893205DA3819}"/>
                </a:ext>
              </a:extLst>
            </p:cNvPr>
            <p:cNvSpPr/>
            <p:nvPr/>
          </p:nvSpPr>
          <p:spPr>
            <a:xfrm>
              <a:off x="3382291" y="4159748"/>
              <a:ext cx="84478" cy="8447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1DEB5E5A-6DF5-4A81-9465-31D6BF1C7363}"/>
              </a:ext>
            </a:extLst>
          </p:cNvPr>
          <p:cNvGrpSpPr/>
          <p:nvPr/>
        </p:nvGrpSpPr>
        <p:grpSpPr>
          <a:xfrm>
            <a:off x="3698078" y="4646810"/>
            <a:ext cx="2483032" cy="1011786"/>
            <a:chOff x="1043912" y="3820969"/>
            <a:chExt cx="2879348" cy="1173279"/>
          </a:xfrm>
        </p:grpSpPr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3B9EF914-E8DD-4DBD-923F-FF1AED4DCB45}"/>
                </a:ext>
              </a:extLst>
            </p:cNvPr>
            <p:cNvGrpSpPr/>
            <p:nvPr/>
          </p:nvGrpSpPr>
          <p:grpSpPr>
            <a:xfrm>
              <a:off x="1043912" y="3820969"/>
              <a:ext cx="1157879" cy="1161806"/>
              <a:chOff x="1043912" y="3820969"/>
              <a:chExt cx="1157879" cy="1161806"/>
            </a:xfrm>
          </p:grpSpPr>
          <p:sp>
            <p:nvSpPr>
              <p:cNvPr id="259" name="星: 16 pt 258">
                <a:extLst>
                  <a:ext uri="{FF2B5EF4-FFF2-40B4-BE49-F238E27FC236}">
                    <a16:creationId xmlns:a16="http://schemas.microsoft.com/office/drawing/2014/main" id="{74AEB20C-C61A-46D2-BF68-BC484CF96B92}"/>
                  </a:ext>
                </a:extLst>
              </p:cNvPr>
              <p:cNvSpPr/>
              <p:nvPr/>
            </p:nvSpPr>
            <p:spPr>
              <a:xfrm rot="19800000">
                <a:off x="1341275" y="4028002"/>
                <a:ext cx="283065" cy="182489"/>
              </a:xfrm>
              <a:prstGeom prst="star16">
                <a:avLst>
                  <a:gd name="adj" fmla="val 47994"/>
                </a:avLst>
              </a:pr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E80E5350-9B00-4D43-B5FB-616F4AFB40A3}"/>
                  </a:ext>
                </a:extLst>
              </p:cNvPr>
              <p:cNvGrpSpPr/>
              <p:nvPr/>
            </p:nvGrpSpPr>
            <p:grpSpPr>
              <a:xfrm>
                <a:off x="1043912" y="4746516"/>
                <a:ext cx="1157879" cy="236259"/>
                <a:chOff x="1050262" y="4702066"/>
                <a:chExt cx="1157879" cy="236259"/>
              </a:xfrm>
            </p:grpSpPr>
            <p:sp>
              <p:nvSpPr>
                <p:cNvPr id="270" name="星: 16 pt 269">
                  <a:extLst>
                    <a:ext uri="{FF2B5EF4-FFF2-40B4-BE49-F238E27FC236}">
                      <a16:creationId xmlns:a16="http://schemas.microsoft.com/office/drawing/2014/main" id="{4B647300-3AD9-440E-B0B2-8AC934B25C2A}"/>
                    </a:ext>
                  </a:extLst>
                </p:cNvPr>
                <p:cNvSpPr/>
                <p:nvPr/>
              </p:nvSpPr>
              <p:spPr>
                <a:xfrm rot="20700000">
                  <a:off x="1050262" y="4702066"/>
                  <a:ext cx="775190" cy="11741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1" name="星: 16 pt 270">
                  <a:extLst>
                    <a:ext uri="{FF2B5EF4-FFF2-40B4-BE49-F238E27FC236}">
                      <a16:creationId xmlns:a16="http://schemas.microsoft.com/office/drawing/2014/main" id="{3DB8C435-420A-424F-A501-1BA62A797933}"/>
                    </a:ext>
                  </a:extLst>
                </p:cNvPr>
                <p:cNvSpPr/>
                <p:nvPr/>
              </p:nvSpPr>
              <p:spPr>
                <a:xfrm>
                  <a:off x="1066800" y="4768850"/>
                  <a:ext cx="1141341" cy="16947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9BA5C5BD-5A6E-491D-95B3-73F00A39F102}"/>
                  </a:ext>
                </a:extLst>
              </p:cNvPr>
              <p:cNvGrpSpPr/>
              <p:nvPr/>
            </p:nvGrpSpPr>
            <p:grpSpPr>
              <a:xfrm>
                <a:off x="1043912" y="4556016"/>
                <a:ext cx="1157879" cy="236259"/>
                <a:chOff x="1050262" y="4702066"/>
                <a:chExt cx="1157879" cy="236259"/>
              </a:xfrm>
            </p:grpSpPr>
            <p:sp>
              <p:nvSpPr>
                <p:cNvPr id="268" name="星: 16 pt 267">
                  <a:extLst>
                    <a:ext uri="{FF2B5EF4-FFF2-40B4-BE49-F238E27FC236}">
                      <a16:creationId xmlns:a16="http://schemas.microsoft.com/office/drawing/2014/main" id="{AB0914B4-A38A-4A0F-938C-384BB705E3BD}"/>
                    </a:ext>
                  </a:extLst>
                </p:cNvPr>
                <p:cNvSpPr/>
                <p:nvPr/>
              </p:nvSpPr>
              <p:spPr>
                <a:xfrm rot="20700000">
                  <a:off x="1050262" y="4702066"/>
                  <a:ext cx="775190" cy="11741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9" name="星: 16 pt 268">
                  <a:extLst>
                    <a:ext uri="{FF2B5EF4-FFF2-40B4-BE49-F238E27FC236}">
                      <a16:creationId xmlns:a16="http://schemas.microsoft.com/office/drawing/2014/main" id="{FD7756CF-5567-4C35-9541-0B19BE369F5B}"/>
                    </a:ext>
                  </a:extLst>
                </p:cNvPr>
                <p:cNvSpPr/>
                <p:nvPr/>
              </p:nvSpPr>
              <p:spPr>
                <a:xfrm>
                  <a:off x="1066800" y="4768850"/>
                  <a:ext cx="1141341" cy="16947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6B85CBF9-75B0-46DE-9967-94D3A681E14C}"/>
                  </a:ext>
                </a:extLst>
              </p:cNvPr>
              <p:cNvGrpSpPr/>
              <p:nvPr/>
            </p:nvGrpSpPr>
            <p:grpSpPr>
              <a:xfrm>
                <a:off x="1043912" y="4371866"/>
                <a:ext cx="1157879" cy="236259"/>
                <a:chOff x="1050262" y="4702066"/>
                <a:chExt cx="1157879" cy="236259"/>
              </a:xfrm>
            </p:grpSpPr>
            <p:sp>
              <p:nvSpPr>
                <p:cNvPr id="266" name="星: 16 pt 265">
                  <a:extLst>
                    <a:ext uri="{FF2B5EF4-FFF2-40B4-BE49-F238E27FC236}">
                      <a16:creationId xmlns:a16="http://schemas.microsoft.com/office/drawing/2014/main" id="{57FD6166-CF95-4463-ABE0-A1D1D2962CA4}"/>
                    </a:ext>
                  </a:extLst>
                </p:cNvPr>
                <p:cNvSpPr/>
                <p:nvPr/>
              </p:nvSpPr>
              <p:spPr>
                <a:xfrm rot="20700000">
                  <a:off x="1050262" y="4702066"/>
                  <a:ext cx="775190" cy="11741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7" name="星: 16 pt 266">
                  <a:extLst>
                    <a:ext uri="{FF2B5EF4-FFF2-40B4-BE49-F238E27FC236}">
                      <a16:creationId xmlns:a16="http://schemas.microsoft.com/office/drawing/2014/main" id="{7E7284E1-E187-4C89-B234-E883A30A9659}"/>
                    </a:ext>
                  </a:extLst>
                </p:cNvPr>
                <p:cNvSpPr/>
                <p:nvPr/>
              </p:nvSpPr>
              <p:spPr>
                <a:xfrm>
                  <a:off x="1066800" y="4768850"/>
                  <a:ext cx="1141341" cy="16947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63" name="星: 16 pt 262">
                <a:extLst>
                  <a:ext uri="{FF2B5EF4-FFF2-40B4-BE49-F238E27FC236}">
                    <a16:creationId xmlns:a16="http://schemas.microsoft.com/office/drawing/2014/main" id="{02456A94-748D-4C96-B35D-6815D7210AE1}"/>
                  </a:ext>
                </a:extLst>
              </p:cNvPr>
              <p:cNvSpPr/>
              <p:nvPr/>
            </p:nvSpPr>
            <p:spPr>
              <a:xfrm rot="900000">
                <a:off x="1358899" y="4184648"/>
                <a:ext cx="842891" cy="201225"/>
              </a:xfrm>
              <a:prstGeom prst="star16">
                <a:avLst>
                  <a:gd name="adj" fmla="val 47994"/>
                </a:avLst>
              </a:pr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D491BA8B-81C8-4251-88CF-C10B43782C7E}"/>
                  </a:ext>
                </a:extLst>
              </p:cNvPr>
              <p:cNvSpPr/>
              <p:nvPr/>
            </p:nvSpPr>
            <p:spPr>
              <a:xfrm rot="15023578">
                <a:off x="1846604" y="3807444"/>
                <a:ext cx="84678" cy="294214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D4AA952E-028C-4613-97E8-18AE4B1CD6C9}"/>
                  </a:ext>
                </a:extLst>
              </p:cNvPr>
              <p:cNvSpPr/>
              <p:nvPr/>
            </p:nvSpPr>
            <p:spPr>
              <a:xfrm rot="19800000">
                <a:off x="1465838" y="3820969"/>
                <a:ext cx="617458" cy="220262"/>
              </a:xfrm>
              <a:custGeom>
                <a:avLst/>
                <a:gdLst>
                  <a:gd name="connsiteX0" fmla="*/ 524301 w 617458"/>
                  <a:gd name="connsiteY0" fmla="*/ 79227 h 220262"/>
                  <a:gd name="connsiteX1" fmla="*/ 550930 w 617458"/>
                  <a:gd name="connsiteY1" fmla="*/ 101880 h 220262"/>
                  <a:gd name="connsiteX2" fmla="*/ 583457 w 617458"/>
                  <a:gd name="connsiteY2" fmla="*/ 121749 h 220262"/>
                  <a:gd name="connsiteX3" fmla="*/ 596495 w 617458"/>
                  <a:gd name="connsiteY3" fmla="*/ 146660 h 220262"/>
                  <a:gd name="connsiteX4" fmla="*/ 617458 w 617458"/>
                  <a:gd name="connsiteY4" fmla="*/ 170779 h 220262"/>
                  <a:gd name="connsiteX5" fmla="*/ 615036 w 617458"/>
                  <a:gd name="connsiteY5" fmla="*/ 193117 h 220262"/>
                  <a:gd name="connsiteX6" fmla="*/ 608818 w 617458"/>
                  <a:gd name="connsiteY6" fmla="*/ 189748 h 220262"/>
                  <a:gd name="connsiteX7" fmla="*/ 575103 w 617458"/>
                  <a:gd name="connsiteY7" fmla="*/ 165197 h 220262"/>
                  <a:gd name="connsiteX8" fmla="*/ 526752 w 617458"/>
                  <a:gd name="connsiteY8" fmla="*/ 150131 h 220262"/>
                  <a:gd name="connsiteX9" fmla="*/ 481767 w 617458"/>
                  <a:gd name="connsiteY9" fmla="*/ 130821 h 220262"/>
                  <a:gd name="connsiteX10" fmla="*/ 433155 w 617458"/>
                  <a:gd name="connsiteY10" fmla="*/ 125051 h 220262"/>
                  <a:gd name="connsiteX11" fmla="*/ 394733 w 617458"/>
                  <a:gd name="connsiteY11" fmla="*/ 116397 h 220262"/>
                  <a:gd name="connsiteX12" fmla="*/ 386615 w 617458"/>
                  <a:gd name="connsiteY12" fmla="*/ 130754 h 220262"/>
                  <a:gd name="connsiteX13" fmla="*/ 383118 w 617458"/>
                  <a:gd name="connsiteY13" fmla="*/ 152276 h 220262"/>
                  <a:gd name="connsiteX14" fmla="*/ 358072 w 617458"/>
                  <a:gd name="connsiteY14" fmla="*/ 168862 h 220262"/>
                  <a:gd name="connsiteX15" fmla="*/ 339950 w 617458"/>
                  <a:gd name="connsiteY15" fmla="*/ 188006 h 220262"/>
                  <a:gd name="connsiteX16" fmla="*/ 305334 w 617458"/>
                  <a:gd name="connsiteY16" fmla="*/ 198028 h 220262"/>
                  <a:gd name="connsiteX17" fmla="*/ 275344 w 617458"/>
                  <a:gd name="connsiteY17" fmla="*/ 211879 h 220262"/>
                  <a:gd name="connsiteX18" fmla="*/ 236429 w 617458"/>
                  <a:gd name="connsiteY18" fmla="*/ 213813 h 220262"/>
                  <a:gd name="connsiteX19" fmla="*/ 199138 w 617458"/>
                  <a:gd name="connsiteY19" fmla="*/ 220262 h 220262"/>
                  <a:gd name="connsiteX20" fmla="*/ 161847 w 617458"/>
                  <a:gd name="connsiteY20" fmla="*/ 213813 h 220262"/>
                  <a:gd name="connsiteX21" fmla="*/ 122932 w 617458"/>
                  <a:gd name="connsiteY21" fmla="*/ 211879 h 220262"/>
                  <a:gd name="connsiteX22" fmla="*/ 92942 w 617458"/>
                  <a:gd name="connsiteY22" fmla="*/ 198028 h 220262"/>
                  <a:gd name="connsiteX23" fmla="*/ 58326 w 617458"/>
                  <a:gd name="connsiteY23" fmla="*/ 188006 h 220262"/>
                  <a:gd name="connsiteX24" fmla="*/ 40204 w 617458"/>
                  <a:gd name="connsiteY24" fmla="*/ 168862 h 220262"/>
                  <a:gd name="connsiteX25" fmla="*/ 15158 w 617458"/>
                  <a:gd name="connsiteY25" fmla="*/ 152276 h 220262"/>
                  <a:gd name="connsiteX26" fmla="*/ 11661 w 617458"/>
                  <a:gd name="connsiteY26" fmla="*/ 130754 h 220262"/>
                  <a:gd name="connsiteX27" fmla="*/ 0 w 617458"/>
                  <a:gd name="connsiteY27" fmla="*/ 110131 h 220262"/>
                  <a:gd name="connsiteX28" fmla="*/ 11661 w 617458"/>
                  <a:gd name="connsiteY28" fmla="*/ 89508 h 220262"/>
                  <a:gd name="connsiteX29" fmla="*/ 15158 w 617458"/>
                  <a:gd name="connsiteY29" fmla="*/ 67986 h 220262"/>
                  <a:gd name="connsiteX30" fmla="*/ 40204 w 617458"/>
                  <a:gd name="connsiteY30" fmla="*/ 51400 h 220262"/>
                  <a:gd name="connsiteX31" fmla="*/ 58326 w 617458"/>
                  <a:gd name="connsiteY31" fmla="*/ 32256 h 220262"/>
                  <a:gd name="connsiteX32" fmla="*/ 92942 w 617458"/>
                  <a:gd name="connsiteY32" fmla="*/ 22234 h 220262"/>
                  <a:gd name="connsiteX33" fmla="*/ 122932 w 617458"/>
                  <a:gd name="connsiteY33" fmla="*/ 8383 h 220262"/>
                  <a:gd name="connsiteX34" fmla="*/ 161847 w 617458"/>
                  <a:gd name="connsiteY34" fmla="*/ 6449 h 220262"/>
                  <a:gd name="connsiteX35" fmla="*/ 199138 w 617458"/>
                  <a:gd name="connsiteY35" fmla="*/ 0 h 220262"/>
                  <a:gd name="connsiteX36" fmla="*/ 236429 w 617458"/>
                  <a:gd name="connsiteY36" fmla="*/ 6449 h 220262"/>
                  <a:gd name="connsiteX37" fmla="*/ 275344 w 617458"/>
                  <a:gd name="connsiteY37" fmla="*/ 8383 h 220262"/>
                  <a:gd name="connsiteX38" fmla="*/ 305334 w 617458"/>
                  <a:gd name="connsiteY38" fmla="*/ 22234 h 220262"/>
                  <a:gd name="connsiteX39" fmla="*/ 339950 w 617458"/>
                  <a:gd name="connsiteY39" fmla="*/ 32256 h 220262"/>
                  <a:gd name="connsiteX40" fmla="*/ 348574 w 617458"/>
                  <a:gd name="connsiteY40" fmla="*/ 41366 h 220262"/>
                  <a:gd name="connsiteX41" fmla="*/ 369017 w 617458"/>
                  <a:gd name="connsiteY41" fmla="*/ 37618 h 220262"/>
                  <a:gd name="connsiteX42" fmla="*/ 409210 w 617458"/>
                  <a:gd name="connsiteY42" fmla="*/ 46278 h 220262"/>
                  <a:gd name="connsiteX43" fmla="*/ 449001 w 617458"/>
                  <a:gd name="connsiteY43" fmla="*/ 49684 h 220262"/>
                  <a:gd name="connsiteX44" fmla="*/ 485164 w 617458"/>
                  <a:gd name="connsiteY44" fmla="*/ 66630 h 220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617458" h="220262">
                    <a:moveTo>
                      <a:pt x="524301" y="79227"/>
                    </a:moveTo>
                    <a:lnTo>
                      <a:pt x="550930" y="101880"/>
                    </a:lnTo>
                    <a:lnTo>
                      <a:pt x="583457" y="121749"/>
                    </a:lnTo>
                    <a:lnTo>
                      <a:pt x="596495" y="146660"/>
                    </a:lnTo>
                    <a:lnTo>
                      <a:pt x="617458" y="170779"/>
                    </a:lnTo>
                    <a:lnTo>
                      <a:pt x="615036" y="193117"/>
                    </a:lnTo>
                    <a:lnTo>
                      <a:pt x="608818" y="189748"/>
                    </a:lnTo>
                    <a:lnTo>
                      <a:pt x="575103" y="165197"/>
                    </a:lnTo>
                    <a:lnTo>
                      <a:pt x="526752" y="150131"/>
                    </a:lnTo>
                    <a:lnTo>
                      <a:pt x="481767" y="130821"/>
                    </a:lnTo>
                    <a:lnTo>
                      <a:pt x="433155" y="125051"/>
                    </a:lnTo>
                    <a:lnTo>
                      <a:pt x="394733" y="116397"/>
                    </a:lnTo>
                    <a:lnTo>
                      <a:pt x="386615" y="130754"/>
                    </a:lnTo>
                    <a:lnTo>
                      <a:pt x="383118" y="152276"/>
                    </a:lnTo>
                    <a:lnTo>
                      <a:pt x="358072" y="168862"/>
                    </a:lnTo>
                    <a:lnTo>
                      <a:pt x="339950" y="188006"/>
                    </a:lnTo>
                    <a:lnTo>
                      <a:pt x="305334" y="198028"/>
                    </a:lnTo>
                    <a:lnTo>
                      <a:pt x="275344" y="211879"/>
                    </a:lnTo>
                    <a:lnTo>
                      <a:pt x="236429" y="213813"/>
                    </a:lnTo>
                    <a:lnTo>
                      <a:pt x="199138" y="220262"/>
                    </a:lnTo>
                    <a:lnTo>
                      <a:pt x="161847" y="213813"/>
                    </a:lnTo>
                    <a:lnTo>
                      <a:pt x="122932" y="211879"/>
                    </a:lnTo>
                    <a:lnTo>
                      <a:pt x="92942" y="198028"/>
                    </a:lnTo>
                    <a:lnTo>
                      <a:pt x="58326" y="188006"/>
                    </a:lnTo>
                    <a:lnTo>
                      <a:pt x="40204" y="168862"/>
                    </a:lnTo>
                    <a:lnTo>
                      <a:pt x="15158" y="152276"/>
                    </a:lnTo>
                    <a:lnTo>
                      <a:pt x="11661" y="130754"/>
                    </a:lnTo>
                    <a:lnTo>
                      <a:pt x="0" y="110131"/>
                    </a:lnTo>
                    <a:lnTo>
                      <a:pt x="11661" y="89508"/>
                    </a:lnTo>
                    <a:lnTo>
                      <a:pt x="15158" y="67986"/>
                    </a:lnTo>
                    <a:lnTo>
                      <a:pt x="40204" y="51400"/>
                    </a:lnTo>
                    <a:lnTo>
                      <a:pt x="58326" y="32256"/>
                    </a:lnTo>
                    <a:lnTo>
                      <a:pt x="92942" y="22234"/>
                    </a:lnTo>
                    <a:lnTo>
                      <a:pt x="122932" y="8383"/>
                    </a:lnTo>
                    <a:lnTo>
                      <a:pt x="161847" y="6449"/>
                    </a:lnTo>
                    <a:lnTo>
                      <a:pt x="199138" y="0"/>
                    </a:lnTo>
                    <a:lnTo>
                      <a:pt x="236429" y="6449"/>
                    </a:lnTo>
                    <a:lnTo>
                      <a:pt x="275344" y="8383"/>
                    </a:lnTo>
                    <a:lnTo>
                      <a:pt x="305334" y="22234"/>
                    </a:lnTo>
                    <a:lnTo>
                      <a:pt x="339950" y="32256"/>
                    </a:lnTo>
                    <a:lnTo>
                      <a:pt x="348574" y="41366"/>
                    </a:lnTo>
                    <a:lnTo>
                      <a:pt x="369017" y="37618"/>
                    </a:lnTo>
                    <a:lnTo>
                      <a:pt x="409210" y="46278"/>
                    </a:lnTo>
                    <a:lnTo>
                      <a:pt x="449001" y="49684"/>
                    </a:lnTo>
                    <a:lnTo>
                      <a:pt x="485164" y="66630"/>
                    </a:lnTo>
                    <a:close/>
                  </a:path>
                </a:pathLst>
              </a:cu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F3268BEA-EEA1-4AB2-8283-1C26D059D432}"/>
                </a:ext>
              </a:extLst>
            </p:cNvPr>
            <p:cNvGrpSpPr/>
            <p:nvPr/>
          </p:nvGrpSpPr>
          <p:grpSpPr>
            <a:xfrm flipH="1">
              <a:off x="2765381" y="3820969"/>
              <a:ext cx="1157879" cy="1161806"/>
              <a:chOff x="1043912" y="3820969"/>
              <a:chExt cx="1157879" cy="1161806"/>
            </a:xfrm>
          </p:grpSpPr>
          <p:sp>
            <p:nvSpPr>
              <p:cNvPr id="246" name="星: 16 pt 245">
                <a:extLst>
                  <a:ext uri="{FF2B5EF4-FFF2-40B4-BE49-F238E27FC236}">
                    <a16:creationId xmlns:a16="http://schemas.microsoft.com/office/drawing/2014/main" id="{E1DE53D6-1D47-496E-BF4E-19C5977DFA2F}"/>
                  </a:ext>
                </a:extLst>
              </p:cNvPr>
              <p:cNvSpPr/>
              <p:nvPr/>
            </p:nvSpPr>
            <p:spPr>
              <a:xfrm rot="19800000">
                <a:off x="1341275" y="4028002"/>
                <a:ext cx="283065" cy="182489"/>
              </a:xfrm>
              <a:prstGeom prst="star16">
                <a:avLst>
                  <a:gd name="adj" fmla="val 47994"/>
                </a:avLst>
              </a:pr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5158F6CF-7E42-42D4-8BEC-77C1A19CBA41}"/>
                  </a:ext>
                </a:extLst>
              </p:cNvPr>
              <p:cNvGrpSpPr/>
              <p:nvPr/>
            </p:nvGrpSpPr>
            <p:grpSpPr>
              <a:xfrm>
                <a:off x="1043912" y="4746516"/>
                <a:ext cx="1157879" cy="236259"/>
                <a:chOff x="1050262" y="4702066"/>
                <a:chExt cx="1157879" cy="236259"/>
              </a:xfrm>
            </p:grpSpPr>
            <p:sp>
              <p:nvSpPr>
                <p:cNvPr id="257" name="星: 16 pt 256">
                  <a:extLst>
                    <a:ext uri="{FF2B5EF4-FFF2-40B4-BE49-F238E27FC236}">
                      <a16:creationId xmlns:a16="http://schemas.microsoft.com/office/drawing/2014/main" id="{88E05635-77CE-442A-B3D9-673CB455736E}"/>
                    </a:ext>
                  </a:extLst>
                </p:cNvPr>
                <p:cNvSpPr/>
                <p:nvPr/>
              </p:nvSpPr>
              <p:spPr>
                <a:xfrm rot="20700000">
                  <a:off x="1050262" y="4702066"/>
                  <a:ext cx="775190" cy="11741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8" name="星: 16 pt 257">
                  <a:extLst>
                    <a:ext uri="{FF2B5EF4-FFF2-40B4-BE49-F238E27FC236}">
                      <a16:creationId xmlns:a16="http://schemas.microsoft.com/office/drawing/2014/main" id="{02615F3B-755E-4079-950E-DAED2E88E77A}"/>
                    </a:ext>
                  </a:extLst>
                </p:cNvPr>
                <p:cNvSpPr/>
                <p:nvPr/>
              </p:nvSpPr>
              <p:spPr>
                <a:xfrm>
                  <a:off x="1066800" y="4768850"/>
                  <a:ext cx="1141341" cy="16947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B6B35948-3359-4333-935B-617BF93D4537}"/>
                  </a:ext>
                </a:extLst>
              </p:cNvPr>
              <p:cNvGrpSpPr/>
              <p:nvPr/>
            </p:nvGrpSpPr>
            <p:grpSpPr>
              <a:xfrm>
                <a:off x="1043912" y="4556016"/>
                <a:ext cx="1157879" cy="236259"/>
                <a:chOff x="1050262" y="4702066"/>
                <a:chExt cx="1157879" cy="236259"/>
              </a:xfrm>
            </p:grpSpPr>
            <p:sp>
              <p:nvSpPr>
                <p:cNvPr id="255" name="星: 16 pt 254">
                  <a:extLst>
                    <a:ext uri="{FF2B5EF4-FFF2-40B4-BE49-F238E27FC236}">
                      <a16:creationId xmlns:a16="http://schemas.microsoft.com/office/drawing/2014/main" id="{997EFE39-E89C-4252-8D18-D227598AA60F}"/>
                    </a:ext>
                  </a:extLst>
                </p:cNvPr>
                <p:cNvSpPr/>
                <p:nvPr/>
              </p:nvSpPr>
              <p:spPr>
                <a:xfrm rot="20700000">
                  <a:off x="1050262" y="4702066"/>
                  <a:ext cx="775190" cy="11741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6" name="星: 16 pt 255">
                  <a:extLst>
                    <a:ext uri="{FF2B5EF4-FFF2-40B4-BE49-F238E27FC236}">
                      <a16:creationId xmlns:a16="http://schemas.microsoft.com/office/drawing/2014/main" id="{5FFB0476-C67C-4B4D-8A5C-F717496DAE6E}"/>
                    </a:ext>
                  </a:extLst>
                </p:cNvPr>
                <p:cNvSpPr/>
                <p:nvPr/>
              </p:nvSpPr>
              <p:spPr>
                <a:xfrm>
                  <a:off x="1066800" y="4768850"/>
                  <a:ext cx="1141341" cy="16947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3B6FCDF2-006D-439A-9B3D-5CF66342D8A3}"/>
                  </a:ext>
                </a:extLst>
              </p:cNvPr>
              <p:cNvGrpSpPr/>
              <p:nvPr/>
            </p:nvGrpSpPr>
            <p:grpSpPr>
              <a:xfrm>
                <a:off x="1043912" y="4371866"/>
                <a:ext cx="1157879" cy="236259"/>
                <a:chOff x="1050262" y="4702066"/>
                <a:chExt cx="1157879" cy="236259"/>
              </a:xfrm>
            </p:grpSpPr>
            <p:sp>
              <p:nvSpPr>
                <p:cNvPr id="253" name="星: 16 pt 252">
                  <a:extLst>
                    <a:ext uri="{FF2B5EF4-FFF2-40B4-BE49-F238E27FC236}">
                      <a16:creationId xmlns:a16="http://schemas.microsoft.com/office/drawing/2014/main" id="{EA2DB50E-2813-4E50-8377-77A2E1CCC90E}"/>
                    </a:ext>
                  </a:extLst>
                </p:cNvPr>
                <p:cNvSpPr/>
                <p:nvPr/>
              </p:nvSpPr>
              <p:spPr>
                <a:xfrm rot="20700000">
                  <a:off x="1050262" y="4702066"/>
                  <a:ext cx="775190" cy="11741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4" name="星: 16 pt 253">
                  <a:extLst>
                    <a:ext uri="{FF2B5EF4-FFF2-40B4-BE49-F238E27FC236}">
                      <a16:creationId xmlns:a16="http://schemas.microsoft.com/office/drawing/2014/main" id="{80EE68F4-F343-457E-B94B-7661DBFF23C7}"/>
                    </a:ext>
                  </a:extLst>
                </p:cNvPr>
                <p:cNvSpPr/>
                <p:nvPr/>
              </p:nvSpPr>
              <p:spPr>
                <a:xfrm>
                  <a:off x="1066800" y="4768850"/>
                  <a:ext cx="1141341" cy="16947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50" name="星: 16 pt 249">
                <a:extLst>
                  <a:ext uri="{FF2B5EF4-FFF2-40B4-BE49-F238E27FC236}">
                    <a16:creationId xmlns:a16="http://schemas.microsoft.com/office/drawing/2014/main" id="{3E8C589E-C886-4B32-8F76-8AA12D48076D}"/>
                  </a:ext>
                </a:extLst>
              </p:cNvPr>
              <p:cNvSpPr/>
              <p:nvPr/>
            </p:nvSpPr>
            <p:spPr>
              <a:xfrm rot="900000">
                <a:off x="1358899" y="4184648"/>
                <a:ext cx="842891" cy="201225"/>
              </a:xfrm>
              <a:prstGeom prst="star16">
                <a:avLst>
                  <a:gd name="adj" fmla="val 47994"/>
                </a:avLst>
              </a:pr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164754AF-1268-4854-B1C3-B03DAB3E04C8}"/>
                  </a:ext>
                </a:extLst>
              </p:cNvPr>
              <p:cNvSpPr/>
              <p:nvPr/>
            </p:nvSpPr>
            <p:spPr>
              <a:xfrm rot="15023578">
                <a:off x="1846604" y="3807444"/>
                <a:ext cx="84678" cy="294214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0082A514-0411-40CB-B234-1B6F92A663E6}"/>
                  </a:ext>
                </a:extLst>
              </p:cNvPr>
              <p:cNvSpPr/>
              <p:nvPr/>
            </p:nvSpPr>
            <p:spPr>
              <a:xfrm rot="19800000">
                <a:off x="1465838" y="3820969"/>
                <a:ext cx="617458" cy="220262"/>
              </a:xfrm>
              <a:custGeom>
                <a:avLst/>
                <a:gdLst>
                  <a:gd name="connsiteX0" fmla="*/ 524301 w 617458"/>
                  <a:gd name="connsiteY0" fmla="*/ 79227 h 220262"/>
                  <a:gd name="connsiteX1" fmla="*/ 550930 w 617458"/>
                  <a:gd name="connsiteY1" fmla="*/ 101880 h 220262"/>
                  <a:gd name="connsiteX2" fmla="*/ 583457 w 617458"/>
                  <a:gd name="connsiteY2" fmla="*/ 121749 h 220262"/>
                  <a:gd name="connsiteX3" fmla="*/ 596495 w 617458"/>
                  <a:gd name="connsiteY3" fmla="*/ 146660 h 220262"/>
                  <a:gd name="connsiteX4" fmla="*/ 617458 w 617458"/>
                  <a:gd name="connsiteY4" fmla="*/ 170779 h 220262"/>
                  <a:gd name="connsiteX5" fmla="*/ 615036 w 617458"/>
                  <a:gd name="connsiteY5" fmla="*/ 193117 h 220262"/>
                  <a:gd name="connsiteX6" fmla="*/ 608818 w 617458"/>
                  <a:gd name="connsiteY6" fmla="*/ 189748 h 220262"/>
                  <a:gd name="connsiteX7" fmla="*/ 575103 w 617458"/>
                  <a:gd name="connsiteY7" fmla="*/ 165197 h 220262"/>
                  <a:gd name="connsiteX8" fmla="*/ 526752 w 617458"/>
                  <a:gd name="connsiteY8" fmla="*/ 150131 h 220262"/>
                  <a:gd name="connsiteX9" fmla="*/ 481767 w 617458"/>
                  <a:gd name="connsiteY9" fmla="*/ 130821 h 220262"/>
                  <a:gd name="connsiteX10" fmla="*/ 433155 w 617458"/>
                  <a:gd name="connsiteY10" fmla="*/ 125051 h 220262"/>
                  <a:gd name="connsiteX11" fmla="*/ 394733 w 617458"/>
                  <a:gd name="connsiteY11" fmla="*/ 116397 h 220262"/>
                  <a:gd name="connsiteX12" fmla="*/ 386615 w 617458"/>
                  <a:gd name="connsiteY12" fmla="*/ 130754 h 220262"/>
                  <a:gd name="connsiteX13" fmla="*/ 383118 w 617458"/>
                  <a:gd name="connsiteY13" fmla="*/ 152276 h 220262"/>
                  <a:gd name="connsiteX14" fmla="*/ 358072 w 617458"/>
                  <a:gd name="connsiteY14" fmla="*/ 168862 h 220262"/>
                  <a:gd name="connsiteX15" fmla="*/ 339950 w 617458"/>
                  <a:gd name="connsiteY15" fmla="*/ 188006 h 220262"/>
                  <a:gd name="connsiteX16" fmla="*/ 305334 w 617458"/>
                  <a:gd name="connsiteY16" fmla="*/ 198028 h 220262"/>
                  <a:gd name="connsiteX17" fmla="*/ 275344 w 617458"/>
                  <a:gd name="connsiteY17" fmla="*/ 211879 h 220262"/>
                  <a:gd name="connsiteX18" fmla="*/ 236429 w 617458"/>
                  <a:gd name="connsiteY18" fmla="*/ 213813 h 220262"/>
                  <a:gd name="connsiteX19" fmla="*/ 199138 w 617458"/>
                  <a:gd name="connsiteY19" fmla="*/ 220262 h 220262"/>
                  <a:gd name="connsiteX20" fmla="*/ 161847 w 617458"/>
                  <a:gd name="connsiteY20" fmla="*/ 213813 h 220262"/>
                  <a:gd name="connsiteX21" fmla="*/ 122932 w 617458"/>
                  <a:gd name="connsiteY21" fmla="*/ 211879 h 220262"/>
                  <a:gd name="connsiteX22" fmla="*/ 92942 w 617458"/>
                  <a:gd name="connsiteY22" fmla="*/ 198028 h 220262"/>
                  <a:gd name="connsiteX23" fmla="*/ 58326 w 617458"/>
                  <a:gd name="connsiteY23" fmla="*/ 188006 h 220262"/>
                  <a:gd name="connsiteX24" fmla="*/ 40204 w 617458"/>
                  <a:gd name="connsiteY24" fmla="*/ 168862 h 220262"/>
                  <a:gd name="connsiteX25" fmla="*/ 15158 w 617458"/>
                  <a:gd name="connsiteY25" fmla="*/ 152276 h 220262"/>
                  <a:gd name="connsiteX26" fmla="*/ 11661 w 617458"/>
                  <a:gd name="connsiteY26" fmla="*/ 130754 h 220262"/>
                  <a:gd name="connsiteX27" fmla="*/ 0 w 617458"/>
                  <a:gd name="connsiteY27" fmla="*/ 110131 h 220262"/>
                  <a:gd name="connsiteX28" fmla="*/ 11661 w 617458"/>
                  <a:gd name="connsiteY28" fmla="*/ 89508 h 220262"/>
                  <a:gd name="connsiteX29" fmla="*/ 15158 w 617458"/>
                  <a:gd name="connsiteY29" fmla="*/ 67986 h 220262"/>
                  <a:gd name="connsiteX30" fmla="*/ 40204 w 617458"/>
                  <a:gd name="connsiteY30" fmla="*/ 51400 h 220262"/>
                  <a:gd name="connsiteX31" fmla="*/ 58326 w 617458"/>
                  <a:gd name="connsiteY31" fmla="*/ 32256 h 220262"/>
                  <a:gd name="connsiteX32" fmla="*/ 92942 w 617458"/>
                  <a:gd name="connsiteY32" fmla="*/ 22234 h 220262"/>
                  <a:gd name="connsiteX33" fmla="*/ 122932 w 617458"/>
                  <a:gd name="connsiteY33" fmla="*/ 8383 h 220262"/>
                  <a:gd name="connsiteX34" fmla="*/ 161847 w 617458"/>
                  <a:gd name="connsiteY34" fmla="*/ 6449 h 220262"/>
                  <a:gd name="connsiteX35" fmla="*/ 199138 w 617458"/>
                  <a:gd name="connsiteY35" fmla="*/ 0 h 220262"/>
                  <a:gd name="connsiteX36" fmla="*/ 236429 w 617458"/>
                  <a:gd name="connsiteY36" fmla="*/ 6449 h 220262"/>
                  <a:gd name="connsiteX37" fmla="*/ 275344 w 617458"/>
                  <a:gd name="connsiteY37" fmla="*/ 8383 h 220262"/>
                  <a:gd name="connsiteX38" fmla="*/ 305334 w 617458"/>
                  <a:gd name="connsiteY38" fmla="*/ 22234 h 220262"/>
                  <a:gd name="connsiteX39" fmla="*/ 339950 w 617458"/>
                  <a:gd name="connsiteY39" fmla="*/ 32256 h 220262"/>
                  <a:gd name="connsiteX40" fmla="*/ 348574 w 617458"/>
                  <a:gd name="connsiteY40" fmla="*/ 41366 h 220262"/>
                  <a:gd name="connsiteX41" fmla="*/ 369017 w 617458"/>
                  <a:gd name="connsiteY41" fmla="*/ 37618 h 220262"/>
                  <a:gd name="connsiteX42" fmla="*/ 409210 w 617458"/>
                  <a:gd name="connsiteY42" fmla="*/ 46278 h 220262"/>
                  <a:gd name="connsiteX43" fmla="*/ 449001 w 617458"/>
                  <a:gd name="connsiteY43" fmla="*/ 49684 h 220262"/>
                  <a:gd name="connsiteX44" fmla="*/ 485164 w 617458"/>
                  <a:gd name="connsiteY44" fmla="*/ 66630 h 220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617458" h="220262">
                    <a:moveTo>
                      <a:pt x="524301" y="79227"/>
                    </a:moveTo>
                    <a:lnTo>
                      <a:pt x="550930" y="101880"/>
                    </a:lnTo>
                    <a:lnTo>
                      <a:pt x="583457" y="121749"/>
                    </a:lnTo>
                    <a:lnTo>
                      <a:pt x="596495" y="146660"/>
                    </a:lnTo>
                    <a:lnTo>
                      <a:pt x="617458" y="170779"/>
                    </a:lnTo>
                    <a:lnTo>
                      <a:pt x="615036" y="193117"/>
                    </a:lnTo>
                    <a:lnTo>
                      <a:pt x="608818" y="189748"/>
                    </a:lnTo>
                    <a:lnTo>
                      <a:pt x="575103" y="165197"/>
                    </a:lnTo>
                    <a:lnTo>
                      <a:pt x="526752" y="150131"/>
                    </a:lnTo>
                    <a:lnTo>
                      <a:pt x="481767" y="130821"/>
                    </a:lnTo>
                    <a:lnTo>
                      <a:pt x="433155" y="125051"/>
                    </a:lnTo>
                    <a:lnTo>
                      <a:pt x="394733" y="116397"/>
                    </a:lnTo>
                    <a:lnTo>
                      <a:pt x="386615" y="130754"/>
                    </a:lnTo>
                    <a:lnTo>
                      <a:pt x="383118" y="152276"/>
                    </a:lnTo>
                    <a:lnTo>
                      <a:pt x="358072" y="168862"/>
                    </a:lnTo>
                    <a:lnTo>
                      <a:pt x="339950" y="188006"/>
                    </a:lnTo>
                    <a:lnTo>
                      <a:pt x="305334" y="198028"/>
                    </a:lnTo>
                    <a:lnTo>
                      <a:pt x="275344" y="211879"/>
                    </a:lnTo>
                    <a:lnTo>
                      <a:pt x="236429" y="213813"/>
                    </a:lnTo>
                    <a:lnTo>
                      <a:pt x="199138" y="220262"/>
                    </a:lnTo>
                    <a:lnTo>
                      <a:pt x="161847" y="213813"/>
                    </a:lnTo>
                    <a:lnTo>
                      <a:pt x="122932" y="211879"/>
                    </a:lnTo>
                    <a:lnTo>
                      <a:pt x="92942" y="198028"/>
                    </a:lnTo>
                    <a:lnTo>
                      <a:pt x="58326" y="188006"/>
                    </a:lnTo>
                    <a:lnTo>
                      <a:pt x="40204" y="168862"/>
                    </a:lnTo>
                    <a:lnTo>
                      <a:pt x="15158" y="152276"/>
                    </a:lnTo>
                    <a:lnTo>
                      <a:pt x="11661" y="130754"/>
                    </a:lnTo>
                    <a:lnTo>
                      <a:pt x="0" y="110131"/>
                    </a:lnTo>
                    <a:lnTo>
                      <a:pt x="11661" y="89508"/>
                    </a:lnTo>
                    <a:lnTo>
                      <a:pt x="15158" y="67986"/>
                    </a:lnTo>
                    <a:lnTo>
                      <a:pt x="40204" y="51400"/>
                    </a:lnTo>
                    <a:lnTo>
                      <a:pt x="58326" y="32256"/>
                    </a:lnTo>
                    <a:lnTo>
                      <a:pt x="92942" y="22234"/>
                    </a:lnTo>
                    <a:lnTo>
                      <a:pt x="122932" y="8383"/>
                    </a:lnTo>
                    <a:lnTo>
                      <a:pt x="161847" y="6449"/>
                    </a:lnTo>
                    <a:lnTo>
                      <a:pt x="199138" y="0"/>
                    </a:lnTo>
                    <a:lnTo>
                      <a:pt x="236429" y="6449"/>
                    </a:lnTo>
                    <a:lnTo>
                      <a:pt x="275344" y="8383"/>
                    </a:lnTo>
                    <a:lnTo>
                      <a:pt x="305334" y="22234"/>
                    </a:lnTo>
                    <a:lnTo>
                      <a:pt x="339950" y="32256"/>
                    </a:lnTo>
                    <a:lnTo>
                      <a:pt x="348574" y="41366"/>
                    </a:lnTo>
                    <a:lnTo>
                      <a:pt x="369017" y="37618"/>
                    </a:lnTo>
                    <a:lnTo>
                      <a:pt x="409210" y="46278"/>
                    </a:lnTo>
                    <a:lnTo>
                      <a:pt x="449001" y="49684"/>
                    </a:lnTo>
                    <a:lnTo>
                      <a:pt x="485164" y="66630"/>
                    </a:lnTo>
                    <a:close/>
                  </a:path>
                </a:pathLst>
              </a:cu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D0B7CD14-7ED7-4A3B-A2EF-D19978AAFEA0}"/>
                </a:ext>
              </a:extLst>
            </p:cNvPr>
            <p:cNvGrpSpPr/>
            <p:nvPr/>
          </p:nvGrpSpPr>
          <p:grpSpPr>
            <a:xfrm>
              <a:off x="1949997" y="4092106"/>
              <a:ext cx="1103063" cy="902142"/>
              <a:chOff x="1949997" y="4092106"/>
              <a:chExt cx="1103063" cy="902142"/>
            </a:xfrm>
          </p:grpSpPr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D8B2719A-B599-4B1F-B436-24C409416919}"/>
                  </a:ext>
                </a:extLst>
              </p:cNvPr>
              <p:cNvSpPr/>
              <p:nvPr/>
            </p:nvSpPr>
            <p:spPr>
              <a:xfrm>
                <a:off x="1949997" y="4096973"/>
                <a:ext cx="1103063" cy="897275"/>
              </a:xfrm>
              <a:custGeom>
                <a:avLst/>
                <a:gdLst>
                  <a:gd name="connsiteX0" fmla="*/ 742051 w 1500277"/>
                  <a:gd name="connsiteY0" fmla="*/ 0 h 1220386"/>
                  <a:gd name="connsiteX1" fmla="*/ 836201 w 1500277"/>
                  <a:gd name="connsiteY1" fmla="*/ 41645 h 1220386"/>
                  <a:gd name="connsiteX2" fmla="*/ 936452 w 1500277"/>
                  <a:gd name="connsiteY2" fmla="*/ 46448 h 1220386"/>
                  <a:gd name="connsiteX3" fmla="*/ 1010169 w 1500277"/>
                  <a:gd name="connsiteY3" fmla="*/ 128204 h 1220386"/>
                  <a:gd name="connsiteX4" fmla="*/ 1101263 w 1500277"/>
                  <a:gd name="connsiteY4" fmla="*/ 178719 h 1220386"/>
                  <a:gd name="connsiteX5" fmla="*/ 1125046 w 1500277"/>
                  <a:gd name="connsiteY5" fmla="*/ 240597 h 1220386"/>
                  <a:gd name="connsiteX6" fmla="*/ 1186678 w 1500277"/>
                  <a:gd name="connsiteY6" fmla="*/ 243055 h 1220386"/>
                  <a:gd name="connsiteX7" fmla="*/ 1260395 w 1500277"/>
                  <a:gd name="connsiteY7" fmla="*/ 311119 h 1220386"/>
                  <a:gd name="connsiteX8" fmla="*/ 1351489 w 1500277"/>
                  <a:gd name="connsiteY8" fmla="*/ 353174 h 1220386"/>
                  <a:gd name="connsiteX9" fmla="*/ 1393544 w 1500277"/>
                  <a:gd name="connsiteY9" fmla="*/ 444268 h 1220386"/>
                  <a:gd name="connsiteX10" fmla="*/ 1461608 w 1500277"/>
                  <a:gd name="connsiteY10" fmla="*/ 517985 h 1220386"/>
                  <a:gd name="connsiteX11" fmla="*/ 1465606 w 1500277"/>
                  <a:gd name="connsiteY11" fmla="*/ 618236 h 1220386"/>
                  <a:gd name="connsiteX12" fmla="*/ 1500277 w 1500277"/>
                  <a:gd name="connsiteY12" fmla="*/ 712386 h 1220386"/>
                  <a:gd name="connsiteX13" fmla="*/ 1465606 w 1500277"/>
                  <a:gd name="connsiteY13" fmla="*/ 806536 h 1220386"/>
                  <a:gd name="connsiteX14" fmla="*/ 1461608 w 1500277"/>
                  <a:gd name="connsiteY14" fmla="*/ 906787 h 1220386"/>
                  <a:gd name="connsiteX15" fmla="*/ 1393544 w 1500277"/>
                  <a:gd name="connsiteY15" fmla="*/ 980504 h 1220386"/>
                  <a:gd name="connsiteX16" fmla="*/ 1351489 w 1500277"/>
                  <a:gd name="connsiteY16" fmla="*/ 1071598 h 1220386"/>
                  <a:gd name="connsiteX17" fmla="*/ 1260395 w 1500277"/>
                  <a:gd name="connsiteY17" fmla="*/ 1113653 h 1220386"/>
                  <a:gd name="connsiteX18" fmla="*/ 1186678 w 1500277"/>
                  <a:gd name="connsiteY18" fmla="*/ 1181717 h 1220386"/>
                  <a:gd name="connsiteX19" fmla="*/ 1086427 w 1500277"/>
                  <a:gd name="connsiteY19" fmla="*/ 1185715 h 1220386"/>
                  <a:gd name="connsiteX20" fmla="*/ 992277 w 1500277"/>
                  <a:gd name="connsiteY20" fmla="*/ 1220386 h 1220386"/>
                  <a:gd name="connsiteX21" fmla="*/ 898127 w 1500277"/>
                  <a:gd name="connsiteY21" fmla="*/ 1185715 h 1220386"/>
                  <a:gd name="connsiteX22" fmla="*/ 826860 w 1500277"/>
                  <a:gd name="connsiteY22" fmla="*/ 1182873 h 1220386"/>
                  <a:gd name="connsiteX23" fmla="*/ 742051 w 1500277"/>
                  <a:gd name="connsiteY23" fmla="*/ 1220386 h 1220386"/>
                  <a:gd name="connsiteX24" fmla="*/ 658580 w 1500277"/>
                  <a:gd name="connsiteY24" fmla="*/ 1183465 h 1220386"/>
                  <a:gd name="connsiteX25" fmla="*/ 602150 w 1500277"/>
                  <a:gd name="connsiteY25" fmla="*/ 1185715 h 1220386"/>
                  <a:gd name="connsiteX26" fmla="*/ 508000 w 1500277"/>
                  <a:gd name="connsiteY26" fmla="*/ 1220386 h 1220386"/>
                  <a:gd name="connsiteX27" fmla="*/ 413850 w 1500277"/>
                  <a:gd name="connsiteY27" fmla="*/ 1185715 h 1220386"/>
                  <a:gd name="connsiteX28" fmla="*/ 313599 w 1500277"/>
                  <a:gd name="connsiteY28" fmla="*/ 1181717 h 1220386"/>
                  <a:gd name="connsiteX29" fmla="*/ 239882 w 1500277"/>
                  <a:gd name="connsiteY29" fmla="*/ 1113653 h 1220386"/>
                  <a:gd name="connsiteX30" fmla="*/ 148788 w 1500277"/>
                  <a:gd name="connsiteY30" fmla="*/ 1071598 h 1220386"/>
                  <a:gd name="connsiteX31" fmla="*/ 106733 w 1500277"/>
                  <a:gd name="connsiteY31" fmla="*/ 980504 h 1220386"/>
                  <a:gd name="connsiteX32" fmla="*/ 38669 w 1500277"/>
                  <a:gd name="connsiteY32" fmla="*/ 906787 h 1220386"/>
                  <a:gd name="connsiteX33" fmla="*/ 34671 w 1500277"/>
                  <a:gd name="connsiteY33" fmla="*/ 806536 h 1220386"/>
                  <a:gd name="connsiteX34" fmla="*/ 0 w 1500277"/>
                  <a:gd name="connsiteY34" fmla="*/ 712386 h 1220386"/>
                  <a:gd name="connsiteX35" fmla="*/ 34671 w 1500277"/>
                  <a:gd name="connsiteY35" fmla="*/ 618236 h 1220386"/>
                  <a:gd name="connsiteX36" fmla="*/ 38669 w 1500277"/>
                  <a:gd name="connsiteY36" fmla="*/ 517985 h 1220386"/>
                  <a:gd name="connsiteX37" fmla="*/ 106733 w 1500277"/>
                  <a:gd name="connsiteY37" fmla="*/ 444268 h 1220386"/>
                  <a:gd name="connsiteX38" fmla="*/ 148788 w 1500277"/>
                  <a:gd name="connsiteY38" fmla="*/ 353174 h 1220386"/>
                  <a:gd name="connsiteX39" fmla="*/ 239882 w 1500277"/>
                  <a:gd name="connsiteY39" fmla="*/ 311119 h 1220386"/>
                  <a:gd name="connsiteX40" fmla="*/ 313599 w 1500277"/>
                  <a:gd name="connsiteY40" fmla="*/ 243055 h 1220386"/>
                  <a:gd name="connsiteX41" fmla="*/ 358805 w 1500277"/>
                  <a:gd name="connsiteY41" fmla="*/ 241252 h 1220386"/>
                  <a:gd name="connsiteX42" fmla="*/ 382839 w 1500277"/>
                  <a:gd name="connsiteY42" fmla="*/ 178719 h 1220386"/>
                  <a:gd name="connsiteX43" fmla="*/ 473933 w 1500277"/>
                  <a:gd name="connsiteY43" fmla="*/ 128204 h 1220386"/>
                  <a:gd name="connsiteX44" fmla="*/ 547650 w 1500277"/>
                  <a:gd name="connsiteY44" fmla="*/ 46448 h 1220386"/>
                  <a:gd name="connsiteX45" fmla="*/ 647901 w 1500277"/>
                  <a:gd name="connsiteY45" fmla="*/ 41645 h 1220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500277" h="1220386">
                    <a:moveTo>
                      <a:pt x="742051" y="0"/>
                    </a:moveTo>
                    <a:lnTo>
                      <a:pt x="836201" y="41645"/>
                    </a:lnTo>
                    <a:lnTo>
                      <a:pt x="936452" y="46448"/>
                    </a:lnTo>
                    <a:lnTo>
                      <a:pt x="1010169" y="128204"/>
                    </a:lnTo>
                    <a:lnTo>
                      <a:pt x="1101263" y="178719"/>
                    </a:lnTo>
                    <a:lnTo>
                      <a:pt x="1125046" y="240597"/>
                    </a:lnTo>
                    <a:lnTo>
                      <a:pt x="1186678" y="243055"/>
                    </a:lnTo>
                    <a:lnTo>
                      <a:pt x="1260395" y="311119"/>
                    </a:lnTo>
                    <a:lnTo>
                      <a:pt x="1351489" y="353174"/>
                    </a:lnTo>
                    <a:lnTo>
                      <a:pt x="1393544" y="444268"/>
                    </a:lnTo>
                    <a:lnTo>
                      <a:pt x="1461608" y="517985"/>
                    </a:lnTo>
                    <a:lnTo>
                      <a:pt x="1465606" y="618236"/>
                    </a:lnTo>
                    <a:lnTo>
                      <a:pt x="1500277" y="712386"/>
                    </a:lnTo>
                    <a:lnTo>
                      <a:pt x="1465606" y="806536"/>
                    </a:lnTo>
                    <a:lnTo>
                      <a:pt x="1461608" y="906787"/>
                    </a:lnTo>
                    <a:lnTo>
                      <a:pt x="1393544" y="980504"/>
                    </a:lnTo>
                    <a:lnTo>
                      <a:pt x="1351489" y="1071598"/>
                    </a:lnTo>
                    <a:lnTo>
                      <a:pt x="1260395" y="1113653"/>
                    </a:lnTo>
                    <a:lnTo>
                      <a:pt x="1186678" y="1181717"/>
                    </a:lnTo>
                    <a:lnTo>
                      <a:pt x="1086427" y="1185715"/>
                    </a:lnTo>
                    <a:lnTo>
                      <a:pt x="992277" y="1220386"/>
                    </a:lnTo>
                    <a:lnTo>
                      <a:pt x="898127" y="1185715"/>
                    </a:lnTo>
                    <a:lnTo>
                      <a:pt x="826860" y="1182873"/>
                    </a:lnTo>
                    <a:lnTo>
                      <a:pt x="742051" y="1220386"/>
                    </a:lnTo>
                    <a:lnTo>
                      <a:pt x="658580" y="1183465"/>
                    </a:lnTo>
                    <a:lnTo>
                      <a:pt x="602150" y="1185715"/>
                    </a:lnTo>
                    <a:lnTo>
                      <a:pt x="508000" y="1220386"/>
                    </a:lnTo>
                    <a:lnTo>
                      <a:pt x="413850" y="1185715"/>
                    </a:lnTo>
                    <a:lnTo>
                      <a:pt x="313599" y="1181717"/>
                    </a:lnTo>
                    <a:lnTo>
                      <a:pt x="239882" y="1113653"/>
                    </a:lnTo>
                    <a:lnTo>
                      <a:pt x="148788" y="1071598"/>
                    </a:lnTo>
                    <a:lnTo>
                      <a:pt x="106733" y="980504"/>
                    </a:lnTo>
                    <a:lnTo>
                      <a:pt x="38669" y="906787"/>
                    </a:lnTo>
                    <a:lnTo>
                      <a:pt x="34671" y="806536"/>
                    </a:lnTo>
                    <a:lnTo>
                      <a:pt x="0" y="712386"/>
                    </a:lnTo>
                    <a:lnTo>
                      <a:pt x="34671" y="618236"/>
                    </a:lnTo>
                    <a:lnTo>
                      <a:pt x="38669" y="517985"/>
                    </a:lnTo>
                    <a:lnTo>
                      <a:pt x="106733" y="444268"/>
                    </a:lnTo>
                    <a:lnTo>
                      <a:pt x="148788" y="353174"/>
                    </a:lnTo>
                    <a:lnTo>
                      <a:pt x="239882" y="311119"/>
                    </a:lnTo>
                    <a:lnTo>
                      <a:pt x="313599" y="243055"/>
                    </a:lnTo>
                    <a:lnTo>
                      <a:pt x="358805" y="241252"/>
                    </a:lnTo>
                    <a:lnTo>
                      <a:pt x="382839" y="178719"/>
                    </a:lnTo>
                    <a:lnTo>
                      <a:pt x="473933" y="128204"/>
                    </a:lnTo>
                    <a:lnTo>
                      <a:pt x="547650" y="46448"/>
                    </a:lnTo>
                    <a:lnTo>
                      <a:pt x="647901" y="41645"/>
                    </a:lnTo>
                    <a:close/>
                  </a:path>
                </a:pathLst>
              </a:cu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7A37260D-39E1-400B-A44C-C286CD0F2102}"/>
                  </a:ext>
                </a:extLst>
              </p:cNvPr>
              <p:cNvSpPr/>
              <p:nvPr/>
            </p:nvSpPr>
            <p:spPr>
              <a:xfrm>
                <a:off x="2383884" y="4092106"/>
                <a:ext cx="60363" cy="6036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951D0BD7-E55F-4F19-B661-1F660440D5D1}"/>
                  </a:ext>
                </a:extLst>
              </p:cNvPr>
              <p:cNvSpPr/>
              <p:nvPr/>
            </p:nvSpPr>
            <p:spPr>
              <a:xfrm>
                <a:off x="2538722" y="4092106"/>
                <a:ext cx="60363" cy="6036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241" name="月 240">
              <a:extLst>
                <a:ext uri="{FF2B5EF4-FFF2-40B4-BE49-F238E27FC236}">
                  <a16:creationId xmlns:a16="http://schemas.microsoft.com/office/drawing/2014/main" id="{87E1ED15-868E-49C0-AAFF-1CF107E49A2B}"/>
                </a:ext>
              </a:extLst>
            </p:cNvPr>
            <p:cNvSpPr/>
            <p:nvPr/>
          </p:nvSpPr>
          <p:spPr>
            <a:xfrm rot="7200000">
              <a:off x="2255597" y="4322901"/>
              <a:ext cx="78852" cy="325356"/>
            </a:xfrm>
            <a:prstGeom prst="moon">
              <a:avLst>
                <a:gd name="adj" fmla="val 42488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月 241">
              <a:extLst>
                <a:ext uri="{FF2B5EF4-FFF2-40B4-BE49-F238E27FC236}">
                  <a16:creationId xmlns:a16="http://schemas.microsoft.com/office/drawing/2014/main" id="{7230BB87-41AE-4935-8752-8C5A72BFC854}"/>
                </a:ext>
              </a:extLst>
            </p:cNvPr>
            <p:cNvSpPr/>
            <p:nvPr/>
          </p:nvSpPr>
          <p:spPr>
            <a:xfrm rot="14400000" flipH="1">
              <a:off x="2686884" y="4322901"/>
              <a:ext cx="78852" cy="325356"/>
            </a:xfrm>
            <a:prstGeom prst="moon">
              <a:avLst>
                <a:gd name="adj" fmla="val 42488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5288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6" name="グループ化 325">
            <a:extLst>
              <a:ext uri="{FF2B5EF4-FFF2-40B4-BE49-F238E27FC236}">
                <a16:creationId xmlns:a16="http://schemas.microsoft.com/office/drawing/2014/main" id="{06058AD2-8C2E-4666-B5DF-BF848F09D9F5}"/>
              </a:ext>
            </a:extLst>
          </p:cNvPr>
          <p:cNvGrpSpPr/>
          <p:nvPr/>
        </p:nvGrpSpPr>
        <p:grpSpPr>
          <a:xfrm>
            <a:off x="6724297" y="1584334"/>
            <a:ext cx="2383662" cy="1490860"/>
            <a:chOff x="6724297" y="1584334"/>
            <a:chExt cx="2383662" cy="149086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C4FA056-0EE3-4A8B-83F9-F272D8DADD19}"/>
                </a:ext>
              </a:extLst>
            </p:cNvPr>
            <p:cNvGrpSpPr/>
            <p:nvPr/>
          </p:nvGrpSpPr>
          <p:grpSpPr>
            <a:xfrm>
              <a:off x="6724297" y="1599282"/>
              <a:ext cx="2383662" cy="1475912"/>
              <a:chOff x="578424" y="2865452"/>
              <a:chExt cx="2562286" cy="1586512"/>
            </a:xfrm>
          </p:grpSpPr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8173DF1F-1F3A-4A09-BE56-40DCDD9AA195}"/>
                  </a:ext>
                </a:extLst>
              </p:cNvPr>
              <p:cNvGrpSpPr/>
              <p:nvPr/>
            </p:nvGrpSpPr>
            <p:grpSpPr>
              <a:xfrm>
                <a:off x="578424" y="2915265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92863DEC-C1F2-4252-8070-367A3E41FD29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</p:grpSpPr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F04E379A-4675-4ED7-91DF-376FA044181B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楕円 54">
                    <a:extLst>
                      <a:ext uri="{FF2B5EF4-FFF2-40B4-BE49-F238E27FC236}">
                        <a16:creationId xmlns:a16="http://schemas.microsoft.com/office/drawing/2014/main" id="{7061349B-ACA5-4BFA-B73B-FEE37C4F15C8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F71E0604-A568-42C1-9257-C2207757571A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7D134702-A71B-4E50-B611-C64ACF05DAB3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AF3E901E-4F32-43DA-AE47-577E085E2002}"/>
                  </a:ext>
                </a:extLst>
              </p:cNvPr>
              <p:cNvSpPr/>
              <p:nvPr/>
            </p:nvSpPr>
            <p:spPr>
              <a:xfrm rot="21387295">
                <a:off x="2092670" y="286545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EDB56C1B-1CF0-4BF0-A259-35B40D602E49}"/>
                  </a:ext>
                </a:extLst>
              </p:cNvPr>
              <p:cNvSpPr/>
              <p:nvPr/>
            </p:nvSpPr>
            <p:spPr>
              <a:xfrm rot="1018088">
                <a:off x="2166630" y="310092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BA443F86-244B-4B25-B373-1E8B0727DA78}"/>
                  </a:ext>
                </a:extLst>
              </p:cNvPr>
              <p:cNvSpPr/>
              <p:nvPr/>
            </p:nvSpPr>
            <p:spPr>
              <a:xfrm rot="212705" flipH="1">
                <a:off x="754543" y="292562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ED01771-2887-4B28-B41A-243B27BE585B}"/>
                  </a:ext>
                </a:extLst>
              </p:cNvPr>
              <p:cNvSpPr/>
              <p:nvPr/>
            </p:nvSpPr>
            <p:spPr>
              <a:xfrm rot="20581912" flipH="1">
                <a:off x="600957" y="312341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AC1A0A40-58D4-4F71-940A-B682CF490AD9}"/>
                  </a:ext>
                </a:extLst>
              </p:cNvPr>
              <p:cNvSpPr/>
              <p:nvPr/>
            </p:nvSpPr>
            <p:spPr>
              <a:xfrm rot="1018088">
                <a:off x="2143364" y="361536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44D59EFC-C7CA-413B-8298-06E4A55CBA67}"/>
                  </a:ext>
                </a:extLst>
              </p:cNvPr>
              <p:cNvSpPr/>
              <p:nvPr/>
            </p:nvSpPr>
            <p:spPr>
              <a:xfrm rot="20581912" flipH="1">
                <a:off x="620007" y="353298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FEB0133-F8B3-4B7C-985D-A058C514FF7F}"/>
                </a:ext>
              </a:extLst>
            </p:cNvPr>
            <p:cNvGrpSpPr/>
            <p:nvPr/>
          </p:nvGrpSpPr>
          <p:grpSpPr>
            <a:xfrm>
              <a:off x="6963056" y="1584334"/>
              <a:ext cx="1897635" cy="1202348"/>
              <a:chOff x="4124155" y="2969338"/>
              <a:chExt cx="4308332" cy="2729775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CC48F96C-98FD-4C1C-A82B-A1304A6240CA}"/>
                  </a:ext>
                </a:extLst>
              </p:cNvPr>
              <p:cNvSpPr/>
              <p:nvPr/>
            </p:nvSpPr>
            <p:spPr>
              <a:xfrm rot="19800000">
                <a:off x="4774778" y="3068506"/>
                <a:ext cx="1151972" cy="549024"/>
              </a:xfrm>
              <a:custGeom>
                <a:avLst/>
                <a:gdLst>
                  <a:gd name="connsiteX0" fmla="*/ 1072767 w 1151972"/>
                  <a:gd name="connsiteY0" fmla="*/ 121030 h 549024"/>
                  <a:gd name="connsiteX1" fmla="*/ 1126839 w 1151972"/>
                  <a:gd name="connsiteY1" fmla="*/ 167659 h 549024"/>
                  <a:gd name="connsiteX2" fmla="*/ 1151972 w 1151972"/>
                  <a:gd name="connsiteY2" fmla="*/ 205559 h 549024"/>
                  <a:gd name="connsiteX3" fmla="*/ 1025853 w 1151972"/>
                  <a:gd name="connsiteY3" fmla="*/ 220123 h 549024"/>
                  <a:gd name="connsiteX4" fmla="*/ 894430 w 1151972"/>
                  <a:gd name="connsiteY4" fmla="*/ 274464 h 549024"/>
                  <a:gd name="connsiteX5" fmla="*/ 1092259 w 1151972"/>
                  <a:gd name="connsiteY5" fmla="*/ 338189 h 549024"/>
                  <a:gd name="connsiteX6" fmla="*/ 1151801 w 1151972"/>
                  <a:gd name="connsiteY6" fmla="*/ 343724 h 549024"/>
                  <a:gd name="connsiteX7" fmla="*/ 1126839 w 1151972"/>
                  <a:gd name="connsiteY7" fmla="*/ 381364 h 549024"/>
                  <a:gd name="connsiteX8" fmla="*/ 586463 w 1151972"/>
                  <a:gd name="connsiteY8" fmla="*/ 549024 h 549024"/>
                  <a:gd name="connsiteX9" fmla="*/ 0 w 1151972"/>
                  <a:gd name="connsiteY9" fmla="*/ 274512 h 549024"/>
                  <a:gd name="connsiteX10" fmla="*/ 586463 w 1151972"/>
                  <a:gd name="connsiteY10" fmla="*/ 0 h 549024"/>
                  <a:gd name="connsiteX11" fmla="*/ 1072767 w 1151972"/>
                  <a:gd name="connsiteY11" fmla="*/ 121030 h 549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51972" h="549024">
                    <a:moveTo>
                      <a:pt x="1072767" y="121030"/>
                    </a:moveTo>
                    <a:cubicBezTo>
                      <a:pt x="1093846" y="135634"/>
                      <a:pt x="1112000" y="151238"/>
                      <a:pt x="1126839" y="167659"/>
                    </a:cubicBezTo>
                    <a:lnTo>
                      <a:pt x="1151972" y="205559"/>
                    </a:lnTo>
                    <a:lnTo>
                      <a:pt x="1025853" y="220123"/>
                    </a:lnTo>
                    <a:cubicBezTo>
                      <a:pt x="944653" y="234030"/>
                      <a:pt x="894431" y="253242"/>
                      <a:pt x="894430" y="274464"/>
                    </a:cubicBezTo>
                    <a:cubicBezTo>
                      <a:pt x="894430" y="300990"/>
                      <a:pt x="972903" y="324378"/>
                      <a:pt x="1092259" y="338189"/>
                    </a:cubicBezTo>
                    <a:lnTo>
                      <a:pt x="1151801" y="343724"/>
                    </a:lnTo>
                    <a:lnTo>
                      <a:pt x="1126839" y="381364"/>
                    </a:lnTo>
                    <a:cubicBezTo>
                      <a:pt x="1037809" y="479891"/>
                      <a:pt x="829384" y="549024"/>
                      <a:pt x="586463" y="549024"/>
                    </a:cubicBezTo>
                    <a:cubicBezTo>
                      <a:pt x="262568" y="549024"/>
                      <a:pt x="0" y="426121"/>
                      <a:pt x="0" y="274512"/>
                    </a:cubicBezTo>
                    <a:cubicBezTo>
                      <a:pt x="0" y="122903"/>
                      <a:pt x="262568" y="0"/>
                      <a:pt x="586463" y="0"/>
                    </a:cubicBezTo>
                    <a:cubicBezTo>
                      <a:pt x="788897" y="0"/>
                      <a:pt x="967376" y="48009"/>
                      <a:pt x="1072767" y="12103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B11A6256-8063-4451-8B37-071D28F7E448}"/>
                  </a:ext>
                </a:extLst>
              </p:cNvPr>
              <p:cNvGrpSpPr/>
              <p:nvPr/>
            </p:nvGrpSpPr>
            <p:grpSpPr>
              <a:xfrm>
                <a:off x="4500386" y="3527390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E7A11A20-A2F6-4F99-8597-C69875D3643D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92DB44F0-F101-41CE-AC55-21200DACCE8C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CB25613B-ABDA-45FA-83C7-F8CAA0031ADE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30348346-A7DF-4F29-86C2-A593929814E0}"/>
                  </a:ext>
                </a:extLst>
              </p:cNvPr>
              <p:cNvSpPr/>
              <p:nvPr/>
            </p:nvSpPr>
            <p:spPr>
              <a:xfrm rot="1800000" flipH="1">
                <a:off x="6629892" y="3068506"/>
                <a:ext cx="1151972" cy="549024"/>
              </a:xfrm>
              <a:custGeom>
                <a:avLst/>
                <a:gdLst>
                  <a:gd name="connsiteX0" fmla="*/ 1072767 w 1151972"/>
                  <a:gd name="connsiteY0" fmla="*/ 121030 h 549024"/>
                  <a:gd name="connsiteX1" fmla="*/ 1126839 w 1151972"/>
                  <a:gd name="connsiteY1" fmla="*/ 167659 h 549024"/>
                  <a:gd name="connsiteX2" fmla="*/ 1151972 w 1151972"/>
                  <a:gd name="connsiteY2" fmla="*/ 205559 h 549024"/>
                  <a:gd name="connsiteX3" fmla="*/ 1025853 w 1151972"/>
                  <a:gd name="connsiteY3" fmla="*/ 220123 h 549024"/>
                  <a:gd name="connsiteX4" fmla="*/ 894430 w 1151972"/>
                  <a:gd name="connsiteY4" fmla="*/ 274464 h 549024"/>
                  <a:gd name="connsiteX5" fmla="*/ 1092259 w 1151972"/>
                  <a:gd name="connsiteY5" fmla="*/ 338189 h 549024"/>
                  <a:gd name="connsiteX6" fmla="*/ 1151801 w 1151972"/>
                  <a:gd name="connsiteY6" fmla="*/ 343724 h 549024"/>
                  <a:gd name="connsiteX7" fmla="*/ 1126839 w 1151972"/>
                  <a:gd name="connsiteY7" fmla="*/ 381364 h 549024"/>
                  <a:gd name="connsiteX8" fmla="*/ 586463 w 1151972"/>
                  <a:gd name="connsiteY8" fmla="*/ 549024 h 549024"/>
                  <a:gd name="connsiteX9" fmla="*/ 0 w 1151972"/>
                  <a:gd name="connsiteY9" fmla="*/ 274512 h 549024"/>
                  <a:gd name="connsiteX10" fmla="*/ 586463 w 1151972"/>
                  <a:gd name="connsiteY10" fmla="*/ 0 h 549024"/>
                  <a:gd name="connsiteX11" fmla="*/ 1072767 w 1151972"/>
                  <a:gd name="connsiteY11" fmla="*/ 121030 h 549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51972" h="549024">
                    <a:moveTo>
                      <a:pt x="1072767" y="121030"/>
                    </a:moveTo>
                    <a:cubicBezTo>
                      <a:pt x="1093846" y="135634"/>
                      <a:pt x="1112000" y="151238"/>
                      <a:pt x="1126839" y="167659"/>
                    </a:cubicBezTo>
                    <a:lnTo>
                      <a:pt x="1151972" y="205559"/>
                    </a:lnTo>
                    <a:lnTo>
                      <a:pt x="1025853" y="220123"/>
                    </a:lnTo>
                    <a:cubicBezTo>
                      <a:pt x="944653" y="234030"/>
                      <a:pt x="894431" y="253242"/>
                      <a:pt x="894430" y="274464"/>
                    </a:cubicBezTo>
                    <a:cubicBezTo>
                      <a:pt x="894430" y="300990"/>
                      <a:pt x="972903" y="324378"/>
                      <a:pt x="1092259" y="338189"/>
                    </a:cubicBezTo>
                    <a:lnTo>
                      <a:pt x="1151801" y="343724"/>
                    </a:lnTo>
                    <a:lnTo>
                      <a:pt x="1126839" y="381364"/>
                    </a:lnTo>
                    <a:cubicBezTo>
                      <a:pt x="1037809" y="479891"/>
                      <a:pt x="829384" y="549024"/>
                      <a:pt x="586463" y="549024"/>
                    </a:cubicBezTo>
                    <a:cubicBezTo>
                      <a:pt x="262568" y="549024"/>
                      <a:pt x="0" y="426121"/>
                      <a:pt x="0" y="274512"/>
                    </a:cubicBezTo>
                    <a:cubicBezTo>
                      <a:pt x="0" y="122903"/>
                      <a:pt x="262568" y="0"/>
                      <a:pt x="586463" y="0"/>
                    </a:cubicBezTo>
                    <a:cubicBezTo>
                      <a:pt x="788897" y="0"/>
                      <a:pt x="967376" y="48009"/>
                      <a:pt x="1072767" y="12103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64D79C4C-B06C-4359-9AD4-8B0ECEBA2489}"/>
                  </a:ext>
                </a:extLst>
              </p:cNvPr>
              <p:cNvGrpSpPr/>
              <p:nvPr/>
            </p:nvGrpSpPr>
            <p:grpSpPr>
              <a:xfrm flipH="1">
                <a:off x="6427311" y="3527390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970097CB-2C8D-4294-AF54-873BDC8CB549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FBF805BB-3EE6-41FE-81BF-3C553252EBF0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5A93016E-E88C-44B2-B947-56B0CFD26753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C19858DE-67C9-4C09-B8DB-4E915F6CB7F2}"/>
                  </a:ext>
                </a:extLst>
              </p:cNvPr>
              <p:cNvSpPr/>
              <p:nvPr/>
            </p:nvSpPr>
            <p:spPr>
              <a:xfrm>
                <a:off x="5959640" y="2969338"/>
                <a:ext cx="192092" cy="19209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ACB821BD-FE33-4100-9A48-A27932C042E0}"/>
                  </a:ext>
                </a:extLst>
              </p:cNvPr>
              <p:cNvSpPr/>
              <p:nvPr/>
            </p:nvSpPr>
            <p:spPr>
              <a:xfrm>
                <a:off x="6376358" y="2969338"/>
                <a:ext cx="192092" cy="19209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C761045B-CFC9-40B5-B3FE-7490ABA36B3F}"/>
                  </a:ext>
                </a:extLst>
              </p:cNvPr>
              <p:cNvGrpSpPr/>
              <p:nvPr/>
            </p:nvGrpSpPr>
            <p:grpSpPr>
              <a:xfrm>
                <a:off x="4357511" y="3846477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B442D257-1188-4A10-837C-EE1EECF72E0D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38115E5A-C66D-4187-A633-3E4C3B87BFB3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A08A7ADD-94D0-4525-B7B3-33C211B32DD3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371A13C9-EE7C-411B-B82B-1EAFE944115A}"/>
                  </a:ext>
                </a:extLst>
              </p:cNvPr>
              <p:cNvGrpSpPr/>
              <p:nvPr/>
            </p:nvGrpSpPr>
            <p:grpSpPr>
              <a:xfrm flipH="1">
                <a:off x="6570186" y="3846477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1F55A628-54EF-4B0F-A655-70D78E6B4259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F794A547-9298-4917-8069-5CD9E75C0E6C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13D80FDC-E01E-43DC-AC96-F1BFC932CCC7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750B1F67-76EC-4570-946A-675DABF7D4F7}"/>
                  </a:ext>
                </a:extLst>
              </p:cNvPr>
              <p:cNvGrpSpPr/>
              <p:nvPr/>
            </p:nvGrpSpPr>
            <p:grpSpPr>
              <a:xfrm>
                <a:off x="4247973" y="4203665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B9C2099C-9E8C-4518-B255-9D2D3446C7B3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8D0D56CB-1CF1-4EB2-B471-46852E774AA2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24AB4204-5746-47D4-812E-699BA1F20468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9AFE9D32-3680-4FBE-AE9B-B967C7BDEDCC}"/>
                  </a:ext>
                </a:extLst>
              </p:cNvPr>
              <p:cNvGrpSpPr/>
              <p:nvPr/>
            </p:nvGrpSpPr>
            <p:grpSpPr>
              <a:xfrm flipH="1">
                <a:off x="6679724" y="4203665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B1FC98DB-8CF2-46C9-A203-0E47ECD34D72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0FF8A828-2BAA-4871-9D84-2DF4127A8F89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2969086B-872E-4B25-98BA-7EAEABF4456A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BEDE1F99-5B46-4D72-B836-80EADD7C5D91}"/>
                  </a:ext>
                </a:extLst>
              </p:cNvPr>
              <p:cNvGrpSpPr/>
              <p:nvPr/>
            </p:nvGrpSpPr>
            <p:grpSpPr>
              <a:xfrm>
                <a:off x="4124155" y="4476852"/>
                <a:ext cx="1767437" cy="8882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CC6D9DBD-8422-44EC-888B-3EDB676A0720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pattFill prst="lgConfetti">
                  <a:fgClr>
                    <a:srgbClr val="FF0000"/>
                  </a:fgClr>
                  <a:bgClr>
                    <a:srgbClr val="C0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C0CF5122-644A-4EA2-9684-8904C444A64D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90B0E583-10E6-43B2-9DEB-1EFDE7374DFC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4562C47D-7CA5-4CAF-AC11-4E78147B9E4E}"/>
                  </a:ext>
                </a:extLst>
              </p:cNvPr>
              <p:cNvGrpSpPr/>
              <p:nvPr/>
            </p:nvGrpSpPr>
            <p:grpSpPr>
              <a:xfrm flipH="1">
                <a:off x="6665050" y="4476852"/>
                <a:ext cx="1767437" cy="8882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EE8FB415-C6C2-4BD9-89CF-A601A978130A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pattFill prst="lgConfetti">
                  <a:fgClr>
                    <a:srgbClr val="FF0000"/>
                  </a:fgClr>
                  <a:bgClr>
                    <a:srgbClr val="C0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656DDC6B-CEE8-43D6-9C2C-964FD176F7D4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4568F5F3-02F5-437B-8DA7-9124EF8E1303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" name="星: 24 pt 16">
                <a:extLst>
                  <a:ext uri="{FF2B5EF4-FFF2-40B4-BE49-F238E27FC236}">
                    <a16:creationId xmlns:a16="http://schemas.microsoft.com/office/drawing/2014/main" id="{FF4F801E-2967-4062-BECC-F1C282A46B15}"/>
                  </a:ext>
                </a:extLst>
              </p:cNvPr>
              <p:cNvSpPr/>
              <p:nvPr/>
            </p:nvSpPr>
            <p:spPr>
              <a:xfrm>
                <a:off x="4953000" y="3062593"/>
                <a:ext cx="2636520" cy="2636520"/>
              </a:xfrm>
              <a:prstGeom prst="star24">
                <a:avLst>
                  <a:gd name="adj" fmla="val 47905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" name="月 17">
                <a:extLst>
                  <a:ext uri="{FF2B5EF4-FFF2-40B4-BE49-F238E27FC236}">
                    <a16:creationId xmlns:a16="http://schemas.microsoft.com/office/drawing/2014/main" id="{2F85A429-FEDF-4DAB-907C-F81E372BAC18}"/>
                  </a:ext>
                </a:extLst>
              </p:cNvPr>
              <p:cNvSpPr/>
              <p:nvPr/>
            </p:nvSpPr>
            <p:spPr>
              <a:xfrm rot="6300000">
                <a:off x="5598719" y="3686484"/>
                <a:ext cx="212220" cy="864578"/>
              </a:xfrm>
              <a:prstGeom prst="moon">
                <a:avLst>
                  <a:gd name="adj" fmla="val 31047"/>
                </a:avLst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" name="月 18">
                <a:extLst>
                  <a:ext uri="{FF2B5EF4-FFF2-40B4-BE49-F238E27FC236}">
                    <a16:creationId xmlns:a16="http://schemas.microsoft.com/office/drawing/2014/main" id="{251467D6-281F-40CF-B359-98F4EED5E56E}"/>
                  </a:ext>
                </a:extLst>
              </p:cNvPr>
              <p:cNvSpPr/>
              <p:nvPr/>
            </p:nvSpPr>
            <p:spPr>
              <a:xfrm rot="15300000" flipH="1">
                <a:off x="6780258" y="3686488"/>
                <a:ext cx="212218" cy="864570"/>
              </a:xfrm>
              <a:prstGeom prst="moon">
                <a:avLst>
                  <a:gd name="adj" fmla="val 31047"/>
                </a:avLst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78B02CE2-D974-4D0F-B4AD-CD7032D083AC}"/>
              </a:ext>
            </a:extLst>
          </p:cNvPr>
          <p:cNvGrpSpPr/>
          <p:nvPr/>
        </p:nvGrpSpPr>
        <p:grpSpPr>
          <a:xfrm>
            <a:off x="724619" y="1365187"/>
            <a:ext cx="2562714" cy="1701552"/>
            <a:chOff x="628598" y="1301432"/>
            <a:chExt cx="2754756" cy="1829062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D8CAC9FA-2B4E-48BB-AB69-74838EE9887F}"/>
                </a:ext>
              </a:extLst>
            </p:cNvPr>
            <p:cNvGrpSpPr/>
            <p:nvPr/>
          </p:nvGrpSpPr>
          <p:grpSpPr>
            <a:xfrm>
              <a:off x="742802" y="1593795"/>
              <a:ext cx="2562286" cy="1536699"/>
              <a:chOff x="746064" y="1894185"/>
              <a:chExt cx="2562286" cy="1536699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F21071C3-0D6D-4A43-9601-298C62C26867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97621366-02CF-422C-8C1C-376D48459CB4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9B494579-37D8-4D94-B214-A6AECB366842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229BDBFD-A6DF-41B3-946C-6260C33BD7E3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4FB74B60-8112-476F-8DB3-B2ADA5059080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E3F22114-FC58-445B-9098-929DE2F90E52}"/>
                </a:ext>
              </a:extLst>
            </p:cNvPr>
            <p:cNvSpPr/>
            <p:nvPr/>
          </p:nvSpPr>
          <p:spPr>
            <a:xfrm rot="21387295">
              <a:off x="2269538" y="1410768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B049CA96-342F-469B-8FF3-B07ABC5A5D43}"/>
                </a:ext>
              </a:extLst>
            </p:cNvPr>
            <p:cNvSpPr/>
            <p:nvPr/>
          </p:nvSpPr>
          <p:spPr>
            <a:xfrm rot="1018088">
              <a:off x="2343498" y="1646243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1D1D294D-031C-4CB0-9751-7779F366CC00}"/>
                </a:ext>
              </a:extLst>
            </p:cNvPr>
            <p:cNvSpPr/>
            <p:nvPr/>
          </p:nvSpPr>
          <p:spPr>
            <a:xfrm rot="212705" flipH="1">
              <a:off x="931411" y="1470936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09D6D910-C81A-4F51-B9AC-D34EECE0D7AF}"/>
                </a:ext>
              </a:extLst>
            </p:cNvPr>
            <p:cNvSpPr/>
            <p:nvPr/>
          </p:nvSpPr>
          <p:spPr>
            <a:xfrm rot="20581912" flipH="1">
              <a:off x="777825" y="1668731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58E57614-CB6F-4159-93CC-488AB1BA2131}"/>
                </a:ext>
              </a:extLst>
            </p:cNvPr>
            <p:cNvSpPr/>
            <p:nvPr/>
          </p:nvSpPr>
          <p:spPr>
            <a:xfrm rot="1018088">
              <a:off x="2320232" y="2160679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2B3FF3B9-3D25-4CD3-9345-DE3BF8BC02A2}"/>
                </a:ext>
              </a:extLst>
            </p:cNvPr>
            <p:cNvSpPr/>
            <p:nvPr/>
          </p:nvSpPr>
          <p:spPr>
            <a:xfrm rot="20581912" flipH="1">
              <a:off x="796875" y="2078305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B8668C7D-B91A-4AB9-9378-0B53C19E0308}"/>
                </a:ext>
              </a:extLst>
            </p:cNvPr>
            <p:cNvGrpSpPr/>
            <p:nvPr/>
          </p:nvGrpSpPr>
          <p:grpSpPr>
            <a:xfrm>
              <a:off x="628598" y="1301432"/>
              <a:ext cx="2754756" cy="1496626"/>
              <a:chOff x="1376535" y="3327775"/>
              <a:chExt cx="3855250" cy="2094510"/>
            </a:xfrm>
          </p:grpSpPr>
          <p:sp>
            <p:nvSpPr>
              <p:cNvPr id="65" name="星: 16 pt 64">
                <a:extLst>
                  <a:ext uri="{FF2B5EF4-FFF2-40B4-BE49-F238E27FC236}">
                    <a16:creationId xmlns:a16="http://schemas.microsoft.com/office/drawing/2014/main" id="{5B641A0A-182A-4913-88D5-64B0864A6090}"/>
                  </a:ext>
                </a:extLst>
              </p:cNvPr>
              <p:cNvSpPr/>
              <p:nvPr/>
            </p:nvSpPr>
            <p:spPr>
              <a:xfrm rot="2700000">
                <a:off x="1910491" y="4124221"/>
                <a:ext cx="1133890" cy="270427"/>
              </a:xfrm>
              <a:prstGeom prst="star16">
                <a:avLst>
                  <a:gd name="adj" fmla="val 45964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6" name="星: 16 pt 65">
                <a:extLst>
                  <a:ext uri="{FF2B5EF4-FFF2-40B4-BE49-F238E27FC236}">
                    <a16:creationId xmlns:a16="http://schemas.microsoft.com/office/drawing/2014/main" id="{4B78BEE3-64F0-49AE-BF6A-928B41202975}"/>
                  </a:ext>
                </a:extLst>
              </p:cNvPr>
              <p:cNvSpPr/>
              <p:nvPr/>
            </p:nvSpPr>
            <p:spPr>
              <a:xfrm rot="2700000">
                <a:off x="1795716" y="4410672"/>
                <a:ext cx="1133890" cy="270427"/>
              </a:xfrm>
              <a:prstGeom prst="star16">
                <a:avLst>
                  <a:gd name="adj" fmla="val 45964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7" name="星: 16 pt 66">
                <a:extLst>
                  <a:ext uri="{FF2B5EF4-FFF2-40B4-BE49-F238E27FC236}">
                    <a16:creationId xmlns:a16="http://schemas.microsoft.com/office/drawing/2014/main" id="{C7293AE9-6757-4C57-AD92-C3B16121FEE4}"/>
                  </a:ext>
                </a:extLst>
              </p:cNvPr>
              <p:cNvSpPr/>
              <p:nvPr/>
            </p:nvSpPr>
            <p:spPr>
              <a:xfrm rot="2429863">
                <a:off x="1742167" y="4722618"/>
                <a:ext cx="1133890" cy="270427"/>
              </a:xfrm>
              <a:prstGeom prst="star16">
                <a:avLst>
                  <a:gd name="adj" fmla="val 45964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8" name="星: 16 pt 67">
                <a:extLst>
                  <a:ext uri="{FF2B5EF4-FFF2-40B4-BE49-F238E27FC236}">
                    <a16:creationId xmlns:a16="http://schemas.microsoft.com/office/drawing/2014/main" id="{D8A52A77-72CC-4A8D-AAB1-D81DC96BE386}"/>
                  </a:ext>
                </a:extLst>
              </p:cNvPr>
              <p:cNvSpPr/>
              <p:nvPr/>
            </p:nvSpPr>
            <p:spPr>
              <a:xfrm rot="2700000">
                <a:off x="1945592" y="4154954"/>
                <a:ext cx="1063688" cy="208964"/>
              </a:xfrm>
              <a:prstGeom prst="star16">
                <a:avLst>
                  <a:gd name="adj" fmla="val 45964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9" name="星: 16 pt 68">
                <a:extLst>
                  <a:ext uri="{FF2B5EF4-FFF2-40B4-BE49-F238E27FC236}">
                    <a16:creationId xmlns:a16="http://schemas.microsoft.com/office/drawing/2014/main" id="{D3CD33AA-C415-490F-9FF6-187D503D3043}"/>
                  </a:ext>
                </a:extLst>
              </p:cNvPr>
              <p:cNvSpPr/>
              <p:nvPr/>
            </p:nvSpPr>
            <p:spPr>
              <a:xfrm rot="2700000">
                <a:off x="1830817" y="4441405"/>
                <a:ext cx="1063688" cy="208964"/>
              </a:xfrm>
              <a:prstGeom prst="star16">
                <a:avLst>
                  <a:gd name="adj" fmla="val 45964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0" name="星: 16 pt 69">
                <a:extLst>
                  <a:ext uri="{FF2B5EF4-FFF2-40B4-BE49-F238E27FC236}">
                    <a16:creationId xmlns:a16="http://schemas.microsoft.com/office/drawing/2014/main" id="{31E1A689-B35F-45E8-9530-936377B4C661}"/>
                  </a:ext>
                </a:extLst>
              </p:cNvPr>
              <p:cNvSpPr/>
              <p:nvPr/>
            </p:nvSpPr>
            <p:spPr>
              <a:xfrm rot="2429863">
                <a:off x="1777268" y="4753351"/>
                <a:ext cx="1063688" cy="208964"/>
              </a:xfrm>
              <a:prstGeom prst="star16">
                <a:avLst>
                  <a:gd name="adj" fmla="val 45964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1" name="星: 16 pt 70">
                <a:extLst>
                  <a:ext uri="{FF2B5EF4-FFF2-40B4-BE49-F238E27FC236}">
                    <a16:creationId xmlns:a16="http://schemas.microsoft.com/office/drawing/2014/main" id="{27DA1545-9484-45B5-874A-3A9E2EE4D27F}"/>
                  </a:ext>
                </a:extLst>
              </p:cNvPr>
              <p:cNvSpPr/>
              <p:nvPr/>
            </p:nvSpPr>
            <p:spPr>
              <a:xfrm rot="16899072">
                <a:off x="1453345" y="4765623"/>
                <a:ext cx="734186" cy="172393"/>
              </a:xfrm>
              <a:prstGeom prst="star16">
                <a:avLst>
                  <a:gd name="adj" fmla="val 48455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" name="星: 16 pt 71">
                <a:extLst>
                  <a:ext uri="{FF2B5EF4-FFF2-40B4-BE49-F238E27FC236}">
                    <a16:creationId xmlns:a16="http://schemas.microsoft.com/office/drawing/2014/main" id="{9A3A3A40-3311-431A-A924-EB4B2C1F7BE3}"/>
                  </a:ext>
                </a:extLst>
              </p:cNvPr>
              <p:cNvSpPr/>
              <p:nvPr/>
            </p:nvSpPr>
            <p:spPr>
              <a:xfrm rot="18900000">
                <a:off x="1376535" y="4342778"/>
                <a:ext cx="734186" cy="172393"/>
              </a:xfrm>
              <a:prstGeom prst="star16">
                <a:avLst>
                  <a:gd name="adj" fmla="val 48455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3" name="星: 16 pt 72">
                <a:extLst>
                  <a:ext uri="{FF2B5EF4-FFF2-40B4-BE49-F238E27FC236}">
                    <a16:creationId xmlns:a16="http://schemas.microsoft.com/office/drawing/2014/main" id="{B281F6E4-22AD-4F4E-8670-D997EE4FB9A6}"/>
                  </a:ext>
                </a:extLst>
              </p:cNvPr>
              <p:cNvSpPr/>
              <p:nvPr/>
            </p:nvSpPr>
            <p:spPr>
              <a:xfrm rot="19800000">
                <a:off x="1433685" y="3996704"/>
                <a:ext cx="734186" cy="172393"/>
              </a:xfrm>
              <a:prstGeom prst="star16">
                <a:avLst>
                  <a:gd name="adj" fmla="val 48455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9F26D2BF-5278-4CB6-8EC8-BFE410319024}"/>
                  </a:ext>
                </a:extLst>
              </p:cNvPr>
              <p:cNvSpPr/>
              <p:nvPr/>
            </p:nvSpPr>
            <p:spPr>
              <a:xfrm rot="19800000">
                <a:off x="1748589" y="5166319"/>
                <a:ext cx="94606" cy="248993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CC67E915-6A64-4D9D-B77A-8E99D4430B18}"/>
                  </a:ext>
                </a:extLst>
              </p:cNvPr>
              <p:cNvSpPr/>
              <p:nvPr/>
            </p:nvSpPr>
            <p:spPr>
              <a:xfrm rot="19800000">
                <a:off x="1507289" y="4664669"/>
                <a:ext cx="94606" cy="248993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7D12280A-BCA1-40FC-B652-F2BF424B56B0}"/>
                  </a:ext>
                </a:extLst>
              </p:cNvPr>
              <p:cNvSpPr/>
              <p:nvPr/>
            </p:nvSpPr>
            <p:spPr>
              <a:xfrm rot="900000">
                <a:off x="1424739" y="4242393"/>
                <a:ext cx="94606" cy="248993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B4897674-AE2D-4406-96DA-2A0709546B32}"/>
                  </a:ext>
                </a:extLst>
              </p:cNvPr>
              <p:cNvSpPr/>
              <p:nvPr/>
            </p:nvSpPr>
            <p:spPr>
              <a:xfrm rot="13500000">
                <a:off x="2780549" y="3383310"/>
                <a:ext cx="56208" cy="186341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32DA0029-A8B4-466B-A166-E8B9241BD877}"/>
                  </a:ext>
                </a:extLst>
              </p:cNvPr>
              <p:cNvSpPr/>
              <p:nvPr/>
            </p:nvSpPr>
            <p:spPr>
              <a:xfrm rot="13500000" flipH="1">
                <a:off x="2745648" y="3327775"/>
                <a:ext cx="65885" cy="160182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9" name="星: 16 pt 78">
                <a:extLst>
                  <a:ext uri="{FF2B5EF4-FFF2-40B4-BE49-F238E27FC236}">
                    <a16:creationId xmlns:a16="http://schemas.microsoft.com/office/drawing/2014/main" id="{CA686431-FC13-49D3-8E1F-2E6E1CA305A0}"/>
                  </a:ext>
                </a:extLst>
              </p:cNvPr>
              <p:cNvSpPr/>
              <p:nvPr/>
            </p:nvSpPr>
            <p:spPr>
              <a:xfrm rot="18000000">
                <a:off x="2434738" y="3534304"/>
                <a:ext cx="469387" cy="172393"/>
              </a:xfrm>
              <a:prstGeom prst="star16">
                <a:avLst>
                  <a:gd name="adj" fmla="val 48455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0" name="星: 16 pt 79">
                <a:extLst>
                  <a:ext uri="{FF2B5EF4-FFF2-40B4-BE49-F238E27FC236}">
                    <a16:creationId xmlns:a16="http://schemas.microsoft.com/office/drawing/2014/main" id="{9A327C84-5B20-476E-B7AB-83DEDE46A10A}"/>
                  </a:ext>
                </a:extLst>
              </p:cNvPr>
              <p:cNvSpPr/>
              <p:nvPr/>
            </p:nvSpPr>
            <p:spPr>
              <a:xfrm rot="3600000">
                <a:off x="2317587" y="4007084"/>
                <a:ext cx="922005" cy="236823"/>
              </a:xfrm>
              <a:prstGeom prst="star16">
                <a:avLst>
                  <a:gd name="adj" fmla="val 45964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1" name="星: 16 pt 80">
                <a:extLst>
                  <a:ext uri="{FF2B5EF4-FFF2-40B4-BE49-F238E27FC236}">
                    <a16:creationId xmlns:a16="http://schemas.microsoft.com/office/drawing/2014/main" id="{9D23E223-6FF1-49D6-97B3-60AC65635B18}"/>
                  </a:ext>
                </a:extLst>
              </p:cNvPr>
              <p:cNvSpPr/>
              <p:nvPr/>
            </p:nvSpPr>
            <p:spPr>
              <a:xfrm rot="3600000">
                <a:off x="2346129" y="4033998"/>
                <a:ext cx="864920" cy="182998"/>
              </a:xfrm>
              <a:prstGeom prst="star16">
                <a:avLst>
                  <a:gd name="adj" fmla="val 45964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2" name="星: 16 pt 81">
                <a:extLst>
                  <a:ext uri="{FF2B5EF4-FFF2-40B4-BE49-F238E27FC236}">
                    <a16:creationId xmlns:a16="http://schemas.microsoft.com/office/drawing/2014/main" id="{4FFC3D2C-19B1-4A16-BFC5-4996AD888692}"/>
                  </a:ext>
                </a:extLst>
              </p:cNvPr>
              <p:cNvSpPr/>
              <p:nvPr/>
            </p:nvSpPr>
            <p:spPr>
              <a:xfrm rot="18900000" flipH="1">
                <a:off x="3612143" y="4124221"/>
                <a:ext cx="1133890" cy="270427"/>
              </a:xfrm>
              <a:prstGeom prst="star16">
                <a:avLst>
                  <a:gd name="adj" fmla="val 45964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" name="星: 16 pt 82">
                <a:extLst>
                  <a:ext uri="{FF2B5EF4-FFF2-40B4-BE49-F238E27FC236}">
                    <a16:creationId xmlns:a16="http://schemas.microsoft.com/office/drawing/2014/main" id="{BB27301A-F987-46C1-A5DC-EC365401F48D}"/>
                  </a:ext>
                </a:extLst>
              </p:cNvPr>
              <p:cNvSpPr/>
              <p:nvPr/>
            </p:nvSpPr>
            <p:spPr>
              <a:xfrm rot="18900000" flipH="1">
                <a:off x="3726918" y="4410672"/>
                <a:ext cx="1133890" cy="270427"/>
              </a:xfrm>
              <a:prstGeom prst="star16">
                <a:avLst>
                  <a:gd name="adj" fmla="val 45964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4" name="星: 16 pt 83">
                <a:extLst>
                  <a:ext uri="{FF2B5EF4-FFF2-40B4-BE49-F238E27FC236}">
                    <a16:creationId xmlns:a16="http://schemas.microsoft.com/office/drawing/2014/main" id="{3E923CFE-F6E1-475E-96F6-D71CE01BA637}"/>
                  </a:ext>
                </a:extLst>
              </p:cNvPr>
              <p:cNvSpPr/>
              <p:nvPr/>
            </p:nvSpPr>
            <p:spPr>
              <a:xfrm rot="19170137" flipH="1">
                <a:off x="3780467" y="4722618"/>
                <a:ext cx="1133890" cy="270427"/>
              </a:xfrm>
              <a:prstGeom prst="star16">
                <a:avLst>
                  <a:gd name="adj" fmla="val 45964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5" name="星: 16 pt 84">
                <a:extLst>
                  <a:ext uri="{FF2B5EF4-FFF2-40B4-BE49-F238E27FC236}">
                    <a16:creationId xmlns:a16="http://schemas.microsoft.com/office/drawing/2014/main" id="{A8926B67-0D99-43A4-B25E-3181ECACEF35}"/>
                  </a:ext>
                </a:extLst>
              </p:cNvPr>
              <p:cNvSpPr/>
              <p:nvPr/>
            </p:nvSpPr>
            <p:spPr>
              <a:xfrm rot="18900000" flipH="1">
                <a:off x="3647244" y="4154954"/>
                <a:ext cx="1063688" cy="208964"/>
              </a:xfrm>
              <a:prstGeom prst="star16">
                <a:avLst>
                  <a:gd name="adj" fmla="val 45964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6" name="星: 16 pt 85">
                <a:extLst>
                  <a:ext uri="{FF2B5EF4-FFF2-40B4-BE49-F238E27FC236}">
                    <a16:creationId xmlns:a16="http://schemas.microsoft.com/office/drawing/2014/main" id="{3B9DA9AC-D430-4A5E-B4E8-B022EC1DE28A}"/>
                  </a:ext>
                </a:extLst>
              </p:cNvPr>
              <p:cNvSpPr/>
              <p:nvPr/>
            </p:nvSpPr>
            <p:spPr>
              <a:xfrm rot="18900000" flipH="1">
                <a:off x="3762019" y="4441405"/>
                <a:ext cx="1063688" cy="208964"/>
              </a:xfrm>
              <a:prstGeom prst="star16">
                <a:avLst>
                  <a:gd name="adj" fmla="val 45964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7" name="星: 16 pt 86">
                <a:extLst>
                  <a:ext uri="{FF2B5EF4-FFF2-40B4-BE49-F238E27FC236}">
                    <a16:creationId xmlns:a16="http://schemas.microsoft.com/office/drawing/2014/main" id="{75CF3180-4777-4508-B8C6-E729B27B67A3}"/>
                  </a:ext>
                </a:extLst>
              </p:cNvPr>
              <p:cNvSpPr/>
              <p:nvPr/>
            </p:nvSpPr>
            <p:spPr>
              <a:xfrm rot="19170137" flipH="1">
                <a:off x="3815568" y="4753351"/>
                <a:ext cx="1063688" cy="208963"/>
              </a:xfrm>
              <a:prstGeom prst="star16">
                <a:avLst>
                  <a:gd name="adj" fmla="val 45964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8" name="星: 16 pt 87">
                <a:extLst>
                  <a:ext uri="{FF2B5EF4-FFF2-40B4-BE49-F238E27FC236}">
                    <a16:creationId xmlns:a16="http://schemas.microsoft.com/office/drawing/2014/main" id="{90FEB902-4DFF-491C-A780-7FCD87F63CBC}"/>
                  </a:ext>
                </a:extLst>
              </p:cNvPr>
              <p:cNvSpPr/>
              <p:nvPr/>
            </p:nvSpPr>
            <p:spPr>
              <a:xfrm rot="4700928" flipH="1">
                <a:off x="4468993" y="4765623"/>
                <a:ext cx="734186" cy="172393"/>
              </a:xfrm>
              <a:prstGeom prst="star16">
                <a:avLst>
                  <a:gd name="adj" fmla="val 48455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9" name="星: 16 pt 88">
                <a:extLst>
                  <a:ext uri="{FF2B5EF4-FFF2-40B4-BE49-F238E27FC236}">
                    <a16:creationId xmlns:a16="http://schemas.microsoft.com/office/drawing/2014/main" id="{1A5F82B5-A290-4258-9E62-82ADF75CA71E}"/>
                  </a:ext>
                </a:extLst>
              </p:cNvPr>
              <p:cNvSpPr/>
              <p:nvPr/>
            </p:nvSpPr>
            <p:spPr>
              <a:xfrm rot="2700000" flipH="1">
                <a:off x="4545803" y="4342778"/>
                <a:ext cx="734186" cy="172393"/>
              </a:xfrm>
              <a:prstGeom prst="star16">
                <a:avLst>
                  <a:gd name="adj" fmla="val 48455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0" name="星: 16 pt 89">
                <a:extLst>
                  <a:ext uri="{FF2B5EF4-FFF2-40B4-BE49-F238E27FC236}">
                    <a16:creationId xmlns:a16="http://schemas.microsoft.com/office/drawing/2014/main" id="{B813A215-65BC-44AB-A7BA-3351F4CFC903}"/>
                  </a:ext>
                </a:extLst>
              </p:cNvPr>
              <p:cNvSpPr/>
              <p:nvPr/>
            </p:nvSpPr>
            <p:spPr>
              <a:xfrm rot="1800000" flipH="1">
                <a:off x="4488653" y="3996704"/>
                <a:ext cx="734186" cy="172393"/>
              </a:xfrm>
              <a:prstGeom prst="star16">
                <a:avLst>
                  <a:gd name="adj" fmla="val 48455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BA3E5EAB-C678-4540-837E-B92E4C493EEC}"/>
                  </a:ext>
                </a:extLst>
              </p:cNvPr>
              <p:cNvSpPr/>
              <p:nvPr/>
            </p:nvSpPr>
            <p:spPr>
              <a:xfrm rot="1800000" flipH="1">
                <a:off x="4813329" y="5166319"/>
                <a:ext cx="94606" cy="248993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CEFBB1D3-87D0-4D71-B0CB-770490259A71}"/>
                  </a:ext>
                </a:extLst>
              </p:cNvPr>
              <p:cNvSpPr/>
              <p:nvPr/>
            </p:nvSpPr>
            <p:spPr>
              <a:xfrm rot="1800000" flipH="1">
                <a:off x="5054629" y="4664669"/>
                <a:ext cx="94606" cy="248993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9B457481-7730-4054-845B-0B7C92D3BD5C}"/>
                  </a:ext>
                </a:extLst>
              </p:cNvPr>
              <p:cNvSpPr/>
              <p:nvPr/>
            </p:nvSpPr>
            <p:spPr>
              <a:xfrm rot="20700000" flipH="1">
                <a:off x="5137179" y="4242393"/>
                <a:ext cx="94606" cy="248993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150DCE81-0F0D-4103-89DA-FAD5CED0DC04}"/>
                  </a:ext>
                </a:extLst>
              </p:cNvPr>
              <p:cNvSpPr/>
              <p:nvPr/>
            </p:nvSpPr>
            <p:spPr>
              <a:xfrm rot="8100000" flipH="1">
                <a:off x="3819767" y="3383310"/>
                <a:ext cx="56208" cy="186341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763B54CC-76A0-4511-BD1D-073366D71486}"/>
                  </a:ext>
                </a:extLst>
              </p:cNvPr>
              <p:cNvSpPr/>
              <p:nvPr/>
            </p:nvSpPr>
            <p:spPr>
              <a:xfrm rot="8100000">
                <a:off x="3844991" y="3327775"/>
                <a:ext cx="65885" cy="160182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6" name="星: 16 pt 95">
                <a:extLst>
                  <a:ext uri="{FF2B5EF4-FFF2-40B4-BE49-F238E27FC236}">
                    <a16:creationId xmlns:a16="http://schemas.microsoft.com/office/drawing/2014/main" id="{5AAB3C75-EF88-4805-95BC-5341ADF5ACD4}"/>
                  </a:ext>
                </a:extLst>
              </p:cNvPr>
              <p:cNvSpPr/>
              <p:nvPr/>
            </p:nvSpPr>
            <p:spPr>
              <a:xfrm rot="3600000" flipH="1">
                <a:off x="3752399" y="3534304"/>
                <a:ext cx="469387" cy="172393"/>
              </a:xfrm>
              <a:prstGeom prst="star16">
                <a:avLst>
                  <a:gd name="adj" fmla="val 48455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7" name="星: 16 pt 96">
                <a:extLst>
                  <a:ext uri="{FF2B5EF4-FFF2-40B4-BE49-F238E27FC236}">
                    <a16:creationId xmlns:a16="http://schemas.microsoft.com/office/drawing/2014/main" id="{755F84C8-5407-48B3-B5D3-19CA4C054C54}"/>
                  </a:ext>
                </a:extLst>
              </p:cNvPr>
              <p:cNvSpPr/>
              <p:nvPr/>
            </p:nvSpPr>
            <p:spPr>
              <a:xfrm rot="18000000" flipH="1">
                <a:off x="3416932" y="4007084"/>
                <a:ext cx="922005" cy="236823"/>
              </a:xfrm>
              <a:prstGeom prst="star16">
                <a:avLst>
                  <a:gd name="adj" fmla="val 45964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8" name="星: 16 pt 97">
                <a:extLst>
                  <a:ext uri="{FF2B5EF4-FFF2-40B4-BE49-F238E27FC236}">
                    <a16:creationId xmlns:a16="http://schemas.microsoft.com/office/drawing/2014/main" id="{FFFCE438-0EA5-42F4-896F-309B08151764}"/>
                  </a:ext>
                </a:extLst>
              </p:cNvPr>
              <p:cNvSpPr/>
              <p:nvPr/>
            </p:nvSpPr>
            <p:spPr>
              <a:xfrm rot="18000000" flipH="1">
                <a:off x="3445475" y="4033998"/>
                <a:ext cx="864920" cy="182998"/>
              </a:xfrm>
              <a:prstGeom prst="star16">
                <a:avLst>
                  <a:gd name="adj" fmla="val 45964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C4D494D7-696F-4B4F-8C33-9CE91C640149}"/>
                  </a:ext>
                </a:extLst>
              </p:cNvPr>
              <p:cNvSpPr/>
              <p:nvPr/>
            </p:nvSpPr>
            <p:spPr>
              <a:xfrm>
                <a:off x="2558377" y="4166559"/>
                <a:ext cx="1543724" cy="1255726"/>
              </a:xfrm>
              <a:custGeom>
                <a:avLst/>
                <a:gdLst>
                  <a:gd name="connsiteX0" fmla="*/ 742051 w 1500277"/>
                  <a:gd name="connsiteY0" fmla="*/ 0 h 1220386"/>
                  <a:gd name="connsiteX1" fmla="*/ 836201 w 1500277"/>
                  <a:gd name="connsiteY1" fmla="*/ 41645 h 1220386"/>
                  <a:gd name="connsiteX2" fmla="*/ 936452 w 1500277"/>
                  <a:gd name="connsiteY2" fmla="*/ 46448 h 1220386"/>
                  <a:gd name="connsiteX3" fmla="*/ 1010169 w 1500277"/>
                  <a:gd name="connsiteY3" fmla="*/ 128204 h 1220386"/>
                  <a:gd name="connsiteX4" fmla="*/ 1101263 w 1500277"/>
                  <a:gd name="connsiteY4" fmla="*/ 178719 h 1220386"/>
                  <a:gd name="connsiteX5" fmla="*/ 1125046 w 1500277"/>
                  <a:gd name="connsiteY5" fmla="*/ 240597 h 1220386"/>
                  <a:gd name="connsiteX6" fmla="*/ 1186678 w 1500277"/>
                  <a:gd name="connsiteY6" fmla="*/ 243055 h 1220386"/>
                  <a:gd name="connsiteX7" fmla="*/ 1260395 w 1500277"/>
                  <a:gd name="connsiteY7" fmla="*/ 311119 h 1220386"/>
                  <a:gd name="connsiteX8" fmla="*/ 1351489 w 1500277"/>
                  <a:gd name="connsiteY8" fmla="*/ 353174 h 1220386"/>
                  <a:gd name="connsiteX9" fmla="*/ 1393544 w 1500277"/>
                  <a:gd name="connsiteY9" fmla="*/ 444268 h 1220386"/>
                  <a:gd name="connsiteX10" fmla="*/ 1461608 w 1500277"/>
                  <a:gd name="connsiteY10" fmla="*/ 517985 h 1220386"/>
                  <a:gd name="connsiteX11" fmla="*/ 1465606 w 1500277"/>
                  <a:gd name="connsiteY11" fmla="*/ 618236 h 1220386"/>
                  <a:gd name="connsiteX12" fmla="*/ 1500277 w 1500277"/>
                  <a:gd name="connsiteY12" fmla="*/ 712386 h 1220386"/>
                  <a:gd name="connsiteX13" fmla="*/ 1465606 w 1500277"/>
                  <a:gd name="connsiteY13" fmla="*/ 806536 h 1220386"/>
                  <a:gd name="connsiteX14" fmla="*/ 1461608 w 1500277"/>
                  <a:gd name="connsiteY14" fmla="*/ 906787 h 1220386"/>
                  <a:gd name="connsiteX15" fmla="*/ 1393544 w 1500277"/>
                  <a:gd name="connsiteY15" fmla="*/ 980504 h 1220386"/>
                  <a:gd name="connsiteX16" fmla="*/ 1351489 w 1500277"/>
                  <a:gd name="connsiteY16" fmla="*/ 1071598 h 1220386"/>
                  <a:gd name="connsiteX17" fmla="*/ 1260395 w 1500277"/>
                  <a:gd name="connsiteY17" fmla="*/ 1113653 h 1220386"/>
                  <a:gd name="connsiteX18" fmla="*/ 1186678 w 1500277"/>
                  <a:gd name="connsiteY18" fmla="*/ 1181717 h 1220386"/>
                  <a:gd name="connsiteX19" fmla="*/ 1086427 w 1500277"/>
                  <a:gd name="connsiteY19" fmla="*/ 1185715 h 1220386"/>
                  <a:gd name="connsiteX20" fmla="*/ 992277 w 1500277"/>
                  <a:gd name="connsiteY20" fmla="*/ 1220386 h 1220386"/>
                  <a:gd name="connsiteX21" fmla="*/ 898127 w 1500277"/>
                  <a:gd name="connsiteY21" fmla="*/ 1185715 h 1220386"/>
                  <a:gd name="connsiteX22" fmla="*/ 826860 w 1500277"/>
                  <a:gd name="connsiteY22" fmla="*/ 1182873 h 1220386"/>
                  <a:gd name="connsiteX23" fmla="*/ 742051 w 1500277"/>
                  <a:gd name="connsiteY23" fmla="*/ 1220386 h 1220386"/>
                  <a:gd name="connsiteX24" fmla="*/ 658580 w 1500277"/>
                  <a:gd name="connsiteY24" fmla="*/ 1183465 h 1220386"/>
                  <a:gd name="connsiteX25" fmla="*/ 602150 w 1500277"/>
                  <a:gd name="connsiteY25" fmla="*/ 1185715 h 1220386"/>
                  <a:gd name="connsiteX26" fmla="*/ 508000 w 1500277"/>
                  <a:gd name="connsiteY26" fmla="*/ 1220386 h 1220386"/>
                  <a:gd name="connsiteX27" fmla="*/ 413850 w 1500277"/>
                  <a:gd name="connsiteY27" fmla="*/ 1185715 h 1220386"/>
                  <a:gd name="connsiteX28" fmla="*/ 313599 w 1500277"/>
                  <a:gd name="connsiteY28" fmla="*/ 1181717 h 1220386"/>
                  <a:gd name="connsiteX29" fmla="*/ 239882 w 1500277"/>
                  <a:gd name="connsiteY29" fmla="*/ 1113653 h 1220386"/>
                  <a:gd name="connsiteX30" fmla="*/ 148788 w 1500277"/>
                  <a:gd name="connsiteY30" fmla="*/ 1071598 h 1220386"/>
                  <a:gd name="connsiteX31" fmla="*/ 106733 w 1500277"/>
                  <a:gd name="connsiteY31" fmla="*/ 980504 h 1220386"/>
                  <a:gd name="connsiteX32" fmla="*/ 38669 w 1500277"/>
                  <a:gd name="connsiteY32" fmla="*/ 906787 h 1220386"/>
                  <a:gd name="connsiteX33" fmla="*/ 34671 w 1500277"/>
                  <a:gd name="connsiteY33" fmla="*/ 806536 h 1220386"/>
                  <a:gd name="connsiteX34" fmla="*/ 0 w 1500277"/>
                  <a:gd name="connsiteY34" fmla="*/ 712386 h 1220386"/>
                  <a:gd name="connsiteX35" fmla="*/ 34671 w 1500277"/>
                  <a:gd name="connsiteY35" fmla="*/ 618236 h 1220386"/>
                  <a:gd name="connsiteX36" fmla="*/ 38669 w 1500277"/>
                  <a:gd name="connsiteY36" fmla="*/ 517985 h 1220386"/>
                  <a:gd name="connsiteX37" fmla="*/ 106733 w 1500277"/>
                  <a:gd name="connsiteY37" fmla="*/ 444268 h 1220386"/>
                  <a:gd name="connsiteX38" fmla="*/ 148788 w 1500277"/>
                  <a:gd name="connsiteY38" fmla="*/ 353174 h 1220386"/>
                  <a:gd name="connsiteX39" fmla="*/ 239882 w 1500277"/>
                  <a:gd name="connsiteY39" fmla="*/ 311119 h 1220386"/>
                  <a:gd name="connsiteX40" fmla="*/ 313599 w 1500277"/>
                  <a:gd name="connsiteY40" fmla="*/ 243055 h 1220386"/>
                  <a:gd name="connsiteX41" fmla="*/ 358805 w 1500277"/>
                  <a:gd name="connsiteY41" fmla="*/ 241252 h 1220386"/>
                  <a:gd name="connsiteX42" fmla="*/ 382839 w 1500277"/>
                  <a:gd name="connsiteY42" fmla="*/ 178719 h 1220386"/>
                  <a:gd name="connsiteX43" fmla="*/ 473933 w 1500277"/>
                  <a:gd name="connsiteY43" fmla="*/ 128204 h 1220386"/>
                  <a:gd name="connsiteX44" fmla="*/ 547650 w 1500277"/>
                  <a:gd name="connsiteY44" fmla="*/ 46448 h 1220386"/>
                  <a:gd name="connsiteX45" fmla="*/ 647901 w 1500277"/>
                  <a:gd name="connsiteY45" fmla="*/ 41645 h 1220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500277" h="1220386">
                    <a:moveTo>
                      <a:pt x="742051" y="0"/>
                    </a:moveTo>
                    <a:lnTo>
                      <a:pt x="836201" y="41645"/>
                    </a:lnTo>
                    <a:lnTo>
                      <a:pt x="936452" y="46448"/>
                    </a:lnTo>
                    <a:lnTo>
                      <a:pt x="1010169" y="128204"/>
                    </a:lnTo>
                    <a:lnTo>
                      <a:pt x="1101263" y="178719"/>
                    </a:lnTo>
                    <a:lnTo>
                      <a:pt x="1125046" y="240597"/>
                    </a:lnTo>
                    <a:lnTo>
                      <a:pt x="1186678" y="243055"/>
                    </a:lnTo>
                    <a:lnTo>
                      <a:pt x="1260395" y="311119"/>
                    </a:lnTo>
                    <a:lnTo>
                      <a:pt x="1351489" y="353174"/>
                    </a:lnTo>
                    <a:lnTo>
                      <a:pt x="1393544" y="444268"/>
                    </a:lnTo>
                    <a:lnTo>
                      <a:pt x="1461608" y="517985"/>
                    </a:lnTo>
                    <a:lnTo>
                      <a:pt x="1465606" y="618236"/>
                    </a:lnTo>
                    <a:lnTo>
                      <a:pt x="1500277" y="712386"/>
                    </a:lnTo>
                    <a:lnTo>
                      <a:pt x="1465606" y="806536"/>
                    </a:lnTo>
                    <a:lnTo>
                      <a:pt x="1461608" y="906787"/>
                    </a:lnTo>
                    <a:lnTo>
                      <a:pt x="1393544" y="980504"/>
                    </a:lnTo>
                    <a:lnTo>
                      <a:pt x="1351489" y="1071598"/>
                    </a:lnTo>
                    <a:lnTo>
                      <a:pt x="1260395" y="1113653"/>
                    </a:lnTo>
                    <a:lnTo>
                      <a:pt x="1186678" y="1181717"/>
                    </a:lnTo>
                    <a:lnTo>
                      <a:pt x="1086427" y="1185715"/>
                    </a:lnTo>
                    <a:lnTo>
                      <a:pt x="992277" y="1220386"/>
                    </a:lnTo>
                    <a:lnTo>
                      <a:pt x="898127" y="1185715"/>
                    </a:lnTo>
                    <a:lnTo>
                      <a:pt x="826860" y="1182873"/>
                    </a:lnTo>
                    <a:lnTo>
                      <a:pt x="742051" y="1220386"/>
                    </a:lnTo>
                    <a:lnTo>
                      <a:pt x="658580" y="1183465"/>
                    </a:lnTo>
                    <a:lnTo>
                      <a:pt x="602150" y="1185715"/>
                    </a:lnTo>
                    <a:lnTo>
                      <a:pt x="508000" y="1220386"/>
                    </a:lnTo>
                    <a:lnTo>
                      <a:pt x="413850" y="1185715"/>
                    </a:lnTo>
                    <a:lnTo>
                      <a:pt x="313599" y="1181717"/>
                    </a:lnTo>
                    <a:lnTo>
                      <a:pt x="239882" y="1113653"/>
                    </a:lnTo>
                    <a:lnTo>
                      <a:pt x="148788" y="1071598"/>
                    </a:lnTo>
                    <a:lnTo>
                      <a:pt x="106733" y="980504"/>
                    </a:lnTo>
                    <a:lnTo>
                      <a:pt x="38669" y="906787"/>
                    </a:lnTo>
                    <a:lnTo>
                      <a:pt x="34671" y="806536"/>
                    </a:lnTo>
                    <a:lnTo>
                      <a:pt x="0" y="712386"/>
                    </a:lnTo>
                    <a:lnTo>
                      <a:pt x="34671" y="618236"/>
                    </a:lnTo>
                    <a:lnTo>
                      <a:pt x="38669" y="517985"/>
                    </a:lnTo>
                    <a:lnTo>
                      <a:pt x="106733" y="444268"/>
                    </a:lnTo>
                    <a:lnTo>
                      <a:pt x="148788" y="353174"/>
                    </a:lnTo>
                    <a:lnTo>
                      <a:pt x="239882" y="311119"/>
                    </a:lnTo>
                    <a:lnTo>
                      <a:pt x="313599" y="243055"/>
                    </a:lnTo>
                    <a:lnTo>
                      <a:pt x="358805" y="241252"/>
                    </a:lnTo>
                    <a:lnTo>
                      <a:pt x="382839" y="178719"/>
                    </a:lnTo>
                    <a:lnTo>
                      <a:pt x="473933" y="128204"/>
                    </a:lnTo>
                    <a:lnTo>
                      <a:pt x="547650" y="46448"/>
                    </a:lnTo>
                    <a:lnTo>
                      <a:pt x="647901" y="41645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07B0C00A-58F8-4714-8345-98DA9E2AF89E}"/>
                  </a:ext>
                </a:extLst>
              </p:cNvPr>
              <p:cNvSpPr/>
              <p:nvPr/>
            </p:nvSpPr>
            <p:spPr>
              <a:xfrm>
                <a:off x="3165597" y="4159748"/>
                <a:ext cx="84478" cy="8447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7158BF5B-F229-41AB-A0F4-FD7EFC24A524}"/>
                  </a:ext>
                </a:extLst>
              </p:cNvPr>
              <p:cNvSpPr/>
              <p:nvPr/>
            </p:nvSpPr>
            <p:spPr>
              <a:xfrm>
                <a:off x="3382291" y="4159748"/>
                <a:ext cx="84478" cy="8447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A7E3383E-AEFA-4335-B546-252713C2AFD9}"/>
              </a:ext>
            </a:extLst>
          </p:cNvPr>
          <p:cNvGrpSpPr/>
          <p:nvPr/>
        </p:nvGrpSpPr>
        <p:grpSpPr>
          <a:xfrm>
            <a:off x="3698078" y="1470711"/>
            <a:ext cx="2483032" cy="1599840"/>
            <a:chOff x="3605043" y="1410768"/>
            <a:chExt cx="2669102" cy="1719726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3B056343-EB0A-4FCE-94F4-E5F7B0549B1A}"/>
                </a:ext>
              </a:extLst>
            </p:cNvPr>
            <p:cNvGrpSpPr/>
            <p:nvPr/>
          </p:nvGrpSpPr>
          <p:grpSpPr>
            <a:xfrm>
              <a:off x="3651884" y="1410768"/>
              <a:ext cx="2562286" cy="1719726"/>
              <a:chOff x="1612263" y="3629372"/>
              <a:chExt cx="2562286" cy="1719726"/>
            </a:xfrm>
          </p:grpSpPr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148DE38A-7425-46FE-A1BB-5EC62F5FC0CB}"/>
                  </a:ext>
                </a:extLst>
              </p:cNvPr>
              <p:cNvGrpSpPr/>
              <p:nvPr/>
            </p:nvGrpSpPr>
            <p:grpSpPr>
              <a:xfrm>
                <a:off x="1612263" y="3812399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151" name="グループ化 150">
                  <a:extLst>
                    <a:ext uri="{FF2B5EF4-FFF2-40B4-BE49-F238E27FC236}">
                      <a16:creationId xmlns:a16="http://schemas.microsoft.com/office/drawing/2014/main" id="{D0BFDC1C-299F-4D66-AA64-D1658261FDED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</p:grpSpPr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17A44CFA-55E6-411A-BE28-E9BA24EE3585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5" name="楕円 154">
                    <a:extLst>
                      <a:ext uri="{FF2B5EF4-FFF2-40B4-BE49-F238E27FC236}">
                        <a16:creationId xmlns:a16="http://schemas.microsoft.com/office/drawing/2014/main" id="{568754AF-686D-4E40-91D0-0D2B623DA1D8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6301A85F-48D9-4A6A-A2CA-15F3EA2B9D9F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5006965D-BA83-41B9-905B-3E81F671BCA5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9E0DB5C6-FFF5-41DF-8974-E273F7338149}"/>
                  </a:ext>
                </a:extLst>
              </p:cNvPr>
              <p:cNvSpPr/>
              <p:nvPr/>
            </p:nvSpPr>
            <p:spPr>
              <a:xfrm rot="21387295">
                <a:off x="3138999" y="362937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C096CF64-D997-41F4-948C-0AECF57A97DE}"/>
                  </a:ext>
                </a:extLst>
              </p:cNvPr>
              <p:cNvSpPr/>
              <p:nvPr/>
            </p:nvSpPr>
            <p:spPr>
              <a:xfrm rot="1018088">
                <a:off x="3212959" y="386484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78FCA483-C152-4B7B-8A06-6EA055001868}"/>
                  </a:ext>
                </a:extLst>
              </p:cNvPr>
              <p:cNvSpPr/>
              <p:nvPr/>
            </p:nvSpPr>
            <p:spPr>
              <a:xfrm rot="212705" flipH="1">
                <a:off x="1800872" y="368954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0BE77041-4389-47B4-A87D-F33911DCF071}"/>
                  </a:ext>
                </a:extLst>
              </p:cNvPr>
              <p:cNvSpPr/>
              <p:nvPr/>
            </p:nvSpPr>
            <p:spPr>
              <a:xfrm rot="20581912" flipH="1">
                <a:off x="1647286" y="388733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E12E5795-E0BC-4E91-80FA-ECA965506D09}"/>
                  </a:ext>
                </a:extLst>
              </p:cNvPr>
              <p:cNvSpPr/>
              <p:nvPr/>
            </p:nvSpPr>
            <p:spPr>
              <a:xfrm rot="1018088">
                <a:off x="3189693" y="437928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CEDC376D-3E3D-44ED-B764-4BC422B8EC6A}"/>
                  </a:ext>
                </a:extLst>
              </p:cNvPr>
              <p:cNvSpPr/>
              <p:nvPr/>
            </p:nvSpPr>
            <p:spPr>
              <a:xfrm rot="20581912" flipH="1">
                <a:off x="1666336" y="429690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1276EE62-1301-429A-93CC-EDF7A501B8E2}"/>
                </a:ext>
              </a:extLst>
            </p:cNvPr>
            <p:cNvGrpSpPr/>
            <p:nvPr/>
          </p:nvGrpSpPr>
          <p:grpSpPr>
            <a:xfrm>
              <a:off x="3605043" y="1563776"/>
              <a:ext cx="2669102" cy="1087606"/>
              <a:chOff x="1043912" y="3820969"/>
              <a:chExt cx="2879348" cy="1173279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AC715A34-A80F-447B-85E1-3293CA83CF5B}"/>
                  </a:ext>
                </a:extLst>
              </p:cNvPr>
              <p:cNvGrpSpPr/>
              <p:nvPr/>
            </p:nvGrpSpPr>
            <p:grpSpPr>
              <a:xfrm>
                <a:off x="1043912" y="3820969"/>
                <a:ext cx="1157879" cy="1161806"/>
                <a:chOff x="1043912" y="3820969"/>
                <a:chExt cx="1157879" cy="1161806"/>
              </a:xfrm>
            </p:grpSpPr>
            <p:sp>
              <p:nvSpPr>
                <p:cNvPr id="131" name="星: 16 pt 130">
                  <a:extLst>
                    <a:ext uri="{FF2B5EF4-FFF2-40B4-BE49-F238E27FC236}">
                      <a16:creationId xmlns:a16="http://schemas.microsoft.com/office/drawing/2014/main" id="{94716B41-9E4E-4EEB-A0E2-2E19C040F12B}"/>
                    </a:ext>
                  </a:extLst>
                </p:cNvPr>
                <p:cNvSpPr/>
                <p:nvPr/>
              </p:nvSpPr>
              <p:spPr>
                <a:xfrm rot="19800000">
                  <a:off x="1341275" y="4028002"/>
                  <a:ext cx="283065" cy="18248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EBDEAFAC-F7F5-4F19-8B8B-D617B2845AB8}"/>
                    </a:ext>
                  </a:extLst>
                </p:cNvPr>
                <p:cNvGrpSpPr/>
                <p:nvPr/>
              </p:nvGrpSpPr>
              <p:grpSpPr>
                <a:xfrm>
                  <a:off x="1043912" y="47465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142" name="星: 16 pt 141">
                    <a:extLst>
                      <a:ext uri="{FF2B5EF4-FFF2-40B4-BE49-F238E27FC236}">
                        <a16:creationId xmlns:a16="http://schemas.microsoft.com/office/drawing/2014/main" id="{DC815628-1BE2-4B9C-AC69-2388F270F94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C0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3" name="星: 16 pt 142">
                    <a:extLst>
                      <a:ext uri="{FF2B5EF4-FFF2-40B4-BE49-F238E27FC236}">
                        <a16:creationId xmlns:a16="http://schemas.microsoft.com/office/drawing/2014/main" id="{9EF8707F-6F70-4656-961C-519BCB173A8D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18D6B9B9-2884-48F0-8567-FA68680732A8}"/>
                    </a:ext>
                  </a:extLst>
                </p:cNvPr>
                <p:cNvGrpSpPr/>
                <p:nvPr/>
              </p:nvGrpSpPr>
              <p:grpSpPr>
                <a:xfrm>
                  <a:off x="1043912" y="45560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140" name="星: 16 pt 139">
                    <a:extLst>
                      <a:ext uri="{FF2B5EF4-FFF2-40B4-BE49-F238E27FC236}">
                        <a16:creationId xmlns:a16="http://schemas.microsoft.com/office/drawing/2014/main" id="{943F353F-BEB5-4DA4-AD1C-73D2923E5A5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C0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1" name="星: 16 pt 140">
                    <a:extLst>
                      <a:ext uri="{FF2B5EF4-FFF2-40B4-BE49-F238E27FC236}">
                        <a16:creationId xmlns:a16="http://schemas.microsoft.com/office/drawing/2014/main" id="{246B7DAB-37D6-4BCC-8745-F8F94977AF9C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B6B78C3F-3DAF-44FB-87BB-106D43F8B1A0}"/>
                    </a:ext>
                  </a:extLst>
                </p:cNvPr>
                <p:cNvGrpSpPr/>
                <p:nvPr/>
              </p:nvGrpSpPr>
              <p:grpSpPr>
                <a:xfrm>
                  <a:off x="1043912" y="437186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138" name="星: 16 pt 137">
                    <a:extLst>
                      <a:ext uri="{FF2B5EF4-FFF2-40B4-BE49-F238E27FC236}">
                        <a16:creationId xmlns:a16="http://schemas.microsoft.com/office/drawing/2014/main" id="{E9CB9B26-80B8-4D98-8403-CC620A58C07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C0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9" name="星: 16 pt 138">
                    <a:extLst>
                      <a:ext uri="{FF2B5EF4-FFF2-40B4-BE49-F238E27FC236}">
                        <a16:creationId xmlns:a16="http://schemas.microsoft.com/office/drawing/2014/main" id="{C72A74A1-8D63-4E23-9822-BA2C2F40109E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135" name="星: 16 pt 134">
                  <a:extLst>
                    <a:ext uri="{FF2B5EF4-FFF2-40B4-BE49-F238E27FC236}">
                      <a16:creationId xmlns:a16="http://schemas.microsoft.com/office/drawing/2014/main" id="{9B38F3F7-C322-4C9F-8C76-05F9BCF0C76F}"/>
                    </a:ext>
                  </a:extLst>
                </p:cNvPr>
                <p:cNvSpPr/>
                <p:nvPr/>
              </p:nvSpPr>
              <p:spPr>
                <a:xfrm rot="900000">
                  <a:off x="1358899" y="4184648"/>
                  <a:ext cx="842891" cy="20122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680330CB-C15F-4877-8485-0516FAC7F9B7}"/>
                    </a:ext>
                  </a:extLst>
                </p:cNvPr>
                <p:cNvSpPr/>
                <p:nvPr/>
              </p:nvSpPr>
              <p:spPr>
                <a:xfrm rot="15023578">
                  <a:off x="1846604" y="3807444"/>
                  <a:ext cx="84678" cy="294214"/>
                </a:xfrm>
                <a:custGeom>
                  <a:avLst/>
                  <a:gdLst>
                    <a:gd name="connsiteX0" fmla="*/ 135118 w 222433"/>
                    <a:gd name="connsiteY0" fmla="*/ 0 h 585418"/>
                    <a:gd name="connsiteX1" fmla="*/ 209567 w 222433"/>
                    <a:gd name="connsiteY1" fmla="*/ 25066 h 585418"/>
                    <a:gd name="connsiteX2" fmla="*/ 222433 w 222433"/>
                    <a:gd name="connsiteY2" fmla="*/ 39532 h 585418"/>
                    <a:gd name="connsiteX3" fmla="*/ 205157 w 222433"/>
                    <a:gd name="connsiteY3" fmla="*/ 55689 h 585418"/>
                    <a:gd name="connsiteX4" fmla="*/ 184045 w 222433"/>
                    <a:gd name="connsiteY4" fmla="*/ 128479 h 585418"/>
                    <a:gd name="connsiteX5" fmla="*/ 154675 w 222433"/>
                    <a:gd name="connsiteY5" fmla="*/ 191361 h 585418"/>
                    <a:gd name="connsiteX6" fmla="*/ 150682 w 222433"/>
                    <a:gd name="connsiteY6" fmla="*/ 273116 h 585418"/>
                    <a:gd name="connsiteX7" fmla="*/ 136949 w 222433"/>
                    <a:gd name="connsiteY7" fmla="*/ 351392 h 585418"/>
                    <a:gd name="connsiteX8" fmla="*/ 150682 w 222433"/>
                    <a:gd name="connsiteY8" fmla="*/ 429669 h 585418"/>
                    <a:gd name="connsiteX9" fmla="*/ 154676 w 222433"/>
                    <a:gd name="connsiteY9" fmla="*/ 511424 h 585418"/>
                    <a:gd name="connsiteX10" fmla="*/ 184046 w 222433"/>
                    <a:gd name="connsiteY10" fmla="*/ 574306 h 585418"/>
                    <a:gd name="connsiteX11" fmla="*/ 187268 w 222433"/>
                    <a:gd name="connsiteY11" fmla="*/ 585418 h 585418"/>
                    <a:gd name="connsiteX12" fmla="*/ 143761 w 222433"/>
                    <a:gd name="connsiteY12" fmla="*/ 579856 h 585418"/>
                    <a:gd name="connsiteX13" fmla="*/ 108744 w 222433"/>
                    <a:gd name="connsiteY13" fmla="*/ 537057 h 585418"/>
                    <a:gd name="connsiteX14" fmla="*/ 68208 w 222433"/>
                    <a:gd name="connsiteY14" fmla="*/ 506293 h 585418"/>
                    <a:gd name="connsiteX15" fmla="*/ 47097 w 222433"/>
                    <a:gd name="connsiteY15" fmla="*/ 447224 h 585418"/>
                    <a:gd name="connsiteX16" fmla="*/ 17727 w 222433"/>
                    <a:gd name="connsiteY16" fmla="*/ 396196 h 585418"/>
                    <a:gd name="connsiteX17" fmla="*/ 13733 w 222433"/>
                    <a:gd name="connsiteY17" fmla="*/ 329851 h 585418"/>
                    <a:gd name="connsiteX18" fmla="*/ 0 w 222433"/>
                    <a:gd name="connsiteY18" fmla="*/ 266330 h 585418"/>
                    <a:gd name="connsiteX19" fmla="*/ 13733 w 222433"/>
                    <a:gd name="connsiteY19" fmla="*/ 202809 h 585418"/>
                    <a:gd name="connsiteX20" fmla="*/ 17727 w 222433"/>
                    <a:gd name="connsiteY20" fmla="*/ 136464 h 585418"/>
                    <a:gd name="connsiteX21" fmla="*/ 47097 w 222433"/>
                    <a:gd name="connsiteY21" fmla="*/ 85436 h 585418"/>
                    <a:gd name="connsiteX22" fmla="*/ 68208 w 222433"/>
                    <a:gd name="connsiteY22" fmla="*/ 26367 h 585418"/>
                    <a:gd name="connsiteX23" fmla="*/ 77299 w 222433"/>
                    <a:gd name="connsiteY23" fmla="*/ 19467 h 585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22433" h="585418">
                      <a:moveTo>
                        <a:pt x="135118" y="0"/>
                      </a:moveTo>
                      <a:cubicBezTo>
                        <a:pt x="161526" y="0"/>
                        <a:pt x="186685" y="8926"/>
                        <a:pt x="209567" y="25066"/>
                      </a:cubicBezTo>
                      <a:lnTo>
                        <a:pt x="222433" y="39532"/>
                      </a:lnTo>
                      <a:lnTo>
                        <a:pt x="205157" y="55689"/>
                      </a:lnTo>
                      <a:lnTo>
                        <a:pt x="184045" y="128479"/>
                      </a:lnTo>
                      <a:lnTo>
                        <a:pt x="154675" y="191361"/>
                      </a:lnTo>
                      <a:lnTo>
                        <a:pt x="150682" y="273116"/>
                      </a:lnTo>
                      <a:lnTo>
                        <a:pt x="136949" y="351392"/>
                      </a:lnTo>
                      <a:lnTo>
                        <a:pt x="150682" y="429669"/>
                      </a:lnTo>
                      <a:lnTo>
                        <a:pt x="154676" y="511424"/>
                      </a:lnTo>
                      <a:lnTo>
                        <a:pt x="184046" y="574306"/>
                      </a:lnTo>
                      <a:lnTo>
                        <a:pt x="187268" y="585418"/>
                      </a:lnTo>
                      <a:lnTo>
                        <a:pt x="143761" y="579856"/>
                      </a:lnTo>
                      <a:lnTo>
                        <a:pt x="108744" y="537057"/>
                      </a:lnTo>
                      <a:lnTo>
                        <a:pt x="68208" y="506293"/>
                      </a:lnTo>
                      <a:lnTo>
                        <a:pt x="47097" y="447224"/>
                      </a:lnTo>
                      <a:lnTo>
                        <a:pt x="17727" y="396196"/>
                      </a:lnTo>
                      <a:lnTo>
                        <a:pt x="13733" y="329851"/>
                      </a:lnTo>
                      <a:lnTo>
                        <a:pt x="0" y="266330"/>
                      </a:lnTo>
                      <a:lnTo>
                        <a:pt x="13733" y="202809"/>
                      </a:lnTo>
                      <a:lnTo>
                        <a:pt x="17727" y="136464"/>
                      </a:lnTo>
                      <a:lnTo>
                        <a:pt x="47097" y="85436"/>
                      </a:lnTo>
                      <a:lnTo>
                        <a:pt x="68208" y="26367"/>
                      </a:lnTo>
                      <a:lnTo>
                        <a:pt x="77299" y="19467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20000"/>
                      <a:lumOff val="8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D1D68F6A-A747-458A-BD9B-9914A122B795}"/>
                    </a:ext>
                  </a:extLst>
                </p:cNvPr>
                <p:cNvSpPr/>
                <p:nvPr/>
              </p:nvSpPr>
              <p:spPr>
                <a:xfrm rot="19800000">
                  <a:off x="1465838" y="3820969"/>
                  <a:ext cx="617458" cy="220262"/>
                </a:xfrm>
                <a:custGeom>
                  <a:avLst/>
                  <a:gdLst>
                    <a:gd name="connsiteX0" fmla="*/ 524301 w 617458"/>
                    <a:gd name="connsiteY0" fmla="*/ 79227 h 220262"/>
                    <a:gd name="connsiteX1" fmla="*/ 550930 w 617458"/>
                    <a:gd name="connsiteY1" fmla="*/ 101880 h 220262"/>
                    <a:gd name="connsiteX2" fmla="*/ 583457 w 617458"/>
                    <a:gd name="connsiteY2" fmla="*/ 121749 h 220262"/>
                    <a:gd name="connsiteX3" fmla="*/ 596495 w 617458"/>
                    <a:gd name="connsiteY3" fmla="*/ 146660 h 220262"/>
                    <a:gd name="connsiteX4" fmla="*/ 617458 w 617458"/>
                    <a:gd name="connsiteY4" fmla="*/ 170779 h 220262"/>
                    <a:gd name="connsiteX5" fmla="*/ 615036 w 617458"/>
                    <a:gd name="connsiteY5" fmla="*/ 193117 h 220262"/>
                    <a:gd name="connsiteX6" fmla="*/ 608818 w 617458"/>
                    <a:gd name="connsiteY6" fmla="*/ 189748 h 220262"/>
                    <a:gd name="connsiteX7" fmla="*/ 575103 w 617458"/>
                    <a:gd name="connsiteY7" fmla="*/ 165197 h 220262"/>
                    <a:gd name="connsiteX8" fmla="*/ 526752 w 617458"/>
                    <a:gd name="connsiteY8" fmla="*/ 150131 h 220262"/>
                    <a:gd name="connsiteX9" fmla="*/ 481767 w 617458"/>
                    <a:gd name="connsiteY9" fmla="*/ 130821 h 220262"/>
                    <a:gd name="connsiteX10" fmla="*/ 433155 w 617458"/>
                    <a:gd name="connsiteY10" fmla="*/ 125051 h 220262"/>
                    <a:gd name="connsiteX11" fmla="*/ 394733 w 617458"/>
                    <a:gd name="connsiteY11" fmla="*/ 116397 h 220262"/>
                    <a:gd name="connsiteX12" fmla="*/ 386615 w 617458"/>
                    <a:gd name="connsiteY12" fmla="*/ 130754 h 220262"/>
                    <a:gd name="connsiteX13" fmla="*/ 383118 w 617458"/>
                    <a:gd name="connsiteY13" fmla="*/ 152276 h 220262"/>
                    <a:gd name="connsiteX14" fmla="*/ 358072 w 617458"/>
                    <a:gd name="connsiteY14" fmla="*/ 168862 h 220262"/>
                    <a:gd name="connsiteX15" fmla="*/ 339950 w 617458"/>
                    <a:gd name="connsiteY15" fmla="*/ 188006 h 220262"/>
                    <a:gd name="connsiteX16" fmla="*/ 305334 w 617458"/>
                    <a:gd name="connsiteY16" fmla="*/ 198028 h 220262"/>
                    <a:gd name="connsiteX17" fmla="*/ 275344 w 617458"/>
                    <a:gd name="connsiteY17" fmla="*/ 211879 h 220262"/>
                    <a:gd name="connsiteX18" fmla="*/ 236429 w 617458"/>
                    <a:gd name="connsiteY18" fmla="*/ 213813 h 220262"/>
                    <a:gd name="connsiteX19" fmla="*/ 199138 w 617458"/>
                    <a:gd name="connsiteY19" fmla="*/ 220262 h 220262"/>
                    <a:gd name="connsiteX20" fmla="*/ 161847 w 617458"/>
                    <a:gd name="connsiteY20" fmla="*/ 213813 h 220262"/>
                    <a:gd name="connsiteX21" fmla="*/ 122932 w 617458"/>
                    <a:gd name="connsiteY21" fmla="*/ 211879 h 220262"/>
                    <a:gd name="connsiteX22" fmla="*/ 92942 w 617458"/>
                    <a:gd name="connsiteY22" fmla="*/ 198028 h 220262"/>
                    <a:gd name="connsiteX23" fmla="*/ 58326 w 617458"/>
                    <a:gd name="connsiteY23" fmla="*/ 188006 h 220262"/>
                    <a:gd name="connsiteX24" fmla="*/ 40204 w 617458"/>
                    <a:gd name="connsiteY24" fmla="*/ 168862 h 220262"/>
                    <a:gd name="connsiteX25" fmla="*/ 15158 w 617458"/>
                    <a:gd name="connsiteY25" fmla="*/ 152276 h 220262"/>
                    <a:gd name="connsiteX26" fmla="*/ 11661 w 617458"/>
                    <a:gd name="connsiteY26" fmla="*/ 130754 h 220262"/>
                    <a:gd name="connsiteX27" fmla="*/ 0 w 617458"/>
                    <a:gd name="connsiteY27" fmla="*/ 110131 h 220262"/>
                    <a:gd name="connsiteX28" fmla="*/ 11661 w 617458"/>
                    <a:gd name="connsiteY28" fmla="*/ 89508 h 220262"/>
                    <a:gd name="connsiteX29" fmla="*/ 15158 w 617458"/>
                    <a:gd name="connsiteY29" fmla="*/ 67986 h 220262"/>
                    <a:gd name="connsiteX30" fmla="*/ 40204 w 617458"/>
                    <a:gd name="connsiteY30" fmla="*/ 51400 h 220262"/>
                    <a:gd name="connsiteX31" fmla="*/ 58326 w 617458"/>
                    <a:gd name="connsiteY31" fmla="*/ 32256 h 220262"/>
                    <a:gd name="connsiteX32" fmla="*/ 92942 w 617458"/>
                    <a:gd name="connsiteY32" fmla="*/ 22234 h 220262"/>
                    <a:gd name="connsiteX33" fmla="*/ 122932 w 617458"/>
                    <a:gd name="connsiteY33" fmla="*/ 8383 h 220262"/>
                    <a:gd name="connsiteX34" fmla="*/ 161847 w 617458"/>
                    <a:gd name="connsiteY34" fmla="*/ 6449 h 220262"/>
                    <a:gd name="connsiteX35" fmla="*/ 199138 w 617458"/>
                    <a:gd name="connsiteY35" fmla="*/ 0 h 220262"/>
                    <a:gd name="connsiteX36" fmla="*/ 236429 w 617458"/>
                    <a:gd name="connsiteY36" fmla="*/ 6449 h 220262"/>
                    <a:gd name="connsiteX37" fmla="*/ 275344 w 617458"/>
                    <a:gd name="connsiteY37" fmla="*/ 8383 h 220262"/>
                    <a:gd name="connsiteX38" fmla="*/ 305334 w 617458"/>
                    <a:gd name="connsiteY38" fmla="*/ 22234 h 220262"/>
                    <a:gd name="connsiteX39" fmla="*/ 339950 w 617458"/>
                    <a:gd name="connsiteY39" fmla="*/ 32256 h 220262"/>
                    <a:gd name="connsiteX40" fmla="*/ 348574 w 617458"/>
                    <a:gd name="connsiteY40" fmla="*/ 41366 h 220262"/>
                    <a:gd name="connsiteX41" fmla="*/ 369017 w 617458"/>
                    <a:gd name="connsiteY41" fmla="*/ 37618 h 220262"/>
                    <a:gd name="connsiteX42" fmla="*/ 409210 w 617458"/>
                    <a:gd name="connsiteY42" fmla="*/ 46278 h 220262"/>
                    <a:gd name="connsiteX43" fmla="*/ 449001 w 617458"/>
                    <a:gd name="connsiteY43" fmla="*/ 49684 h 220262"/>
                    <a:gd name="connsiteX44" fmla="*/ 485164 w 617458"/>
                    <a:gd name="connsiteY44" fmla="*/ 66630 h 22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617458" h="220262">
                      <a:moveTo>
                        <a:pt x="524301" y="79227"/>
                      </a:moveTo>
                      <a:lnTo>
                        <a:pt x="550930" y="101880"/>
                      </a:lnTo>
                      <a:lnTo>
                        <a:pt x="583457" y="121749"/>
                      </a:lnTo>
                      <a:lnTo>
                        <a:pt x="596495" y="146660"/>
                      </a:lnTo>
                      <a:lnTo>
                        <a:pt x="617458" y="170779"/>
                      </a:lnTo>
                      <a:lnTo>
                        <a:pt x="615036" y="193117"/>
                      </a:lnTo>
                      <a:lnTo>
                        <a:pt x="608818" y="189748"/>
                      </a:lnTo>
                      <a:lnTo>
                        <a:pt x="575103" y="165197"/>
                      </a:lnTo>
                      <a:lnTo>
                        <a:pt x="526752" y="150131"/>
                      </a:lnTo>
                      <a:lnTo>
                        <a:pt x="481767" y="130821"/>
                      </a:lnTo>
                      <a:lnTo>
                        <a:pt x="433155" y="125051"/>
                      </a:lnTo>
                      <a:lnTo>
                        <a:pt x="394733" y="116397"/>
                      </a:lnTo>
                      <a:lnTo>
                        <a:pt x="386615" y="130754"/>
                      </a:lnTo>
                      <a:lnTo>
                        <a:pt x="383118" y="152276"/>
                      </a:lnTo>
                      <a:lnTo>
                        <a:pt x="358072" y="168862"/>
                      </a:lnTo>
                      <a:lnTo>
                        <a:pt x="339950" y="188006"/>
                      </a:lnTo>
                      <a:lnTo>
                        <a:pt x="305334" y="198028"/>
                      </a:lnTo>
                      <a:lnTo>
                        <a:pt x="275344" y="211879"/>
                      </a:lnTo>
                      <a:lnTo>
                        <a:pt x="236429" y="213813"/>
                      </a:lnTo>
                      <a:lnTo>
                        <a:pt x="199138" y="220262"/>
                      </a:lnTo>
                      <a:lnTo>
                        <a:pt x="161847" y="213813"/>
                      </a:lnTo>
                      <a:lnTo>
                        <a:pt x="122932" y="211879"/>
                      </a:lnTo>
                      <a:lnTo>
                        <a:pt x="92942" y="198028"/>
                      </a:lnTo>
                      <a:lnTo>
                        <a:pt x="58326" y="188006"/>
                      </a:lnTo>
                      <a:lnTo>
                        <a:pt x="40204" y="168862"/>
                      </a:lnTo>
                      <a:lnTo>
                        <a:pt x="15158" y="152276"/>
                      </a:lnTo>
                      <a:lnTo>
                        <a:pt x="11661" y="130754"/>
                      </a:lnTo>
                      <a:lnTo>
                        <a:pt x="0" y="110131"/>
                      </a:lnTo>
                      <a:lnTo>
                        <a:pt x="11661" y="89508"/>
                      </a:lnTo>
                      <a:lnTo>
                        <a:pt x="15158" y="67986"/>
                      </a:lnTo>
                      <a:lnTo>
                        <a:pt x="40204" y="51400"/>
                      </a:lnTo>
                      <a:lnTo>
                        <a:pt x="58326" y="32256"/>
                      </a:lnTo>
                      <a:lnTo>
                        <a:pt x="92942" y="22234"/>
                      </a:lnTo>
                      <a:lnTo>
                        <a:pt x="122932" y="8383"/>
                      </a:lnTo>
                      <a:lnTo>
                        <a:pt x="161847" y="6449"/>
                      </a:lnTo>
                      <a:lnTo>
                        <a:pt x="199138" y="0"/>
                      </a:lnTo>
                      <a:lnTo>
                        <a:pt x="236429" y="6449"/>
                      </a:lnTo>
                      <a:lnTo>
                        <a:pt x="275344" y="8383"/>
                      </a:lnTo>
                      <a:lnTo>
                        <a:pt x="305334" y="22234"/>
                      </a:lnTo>
                      <a:lnTo>
                        <a:pt x="339950" y="32256"/>
                      </a:lnTo>
                      <a:lnTo>
                        <a:pt x="348574" y="41366"/>
                      </a:lnTo>
                      <a:lnTo>
                        <a:pt x="369017" y="37618"/>
                      </a:lnTo>
                      <a:lnTo>
                        <a:pt x="409210" y="46278"/>
                      </a:lnTo>
                      <a:lnTo>
                        <a:pt x="449001" y="49684"/>
                      </a:lnTo>
                      <a:lnTo>
                        <a:pt x="485164" y="6663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92FD4E46-D67E-427A-B37A-C589BD88FACA}"/>
                  </a:ext>
                </a:extLst>
              </p:cNvPr>
              <p:cNvGrpSpPr/>
              <p:nvPr/>
            </p:nvGrpSpPr>
            <p:grpSpPr>
              <a:xfrm flipH="1">
                <a:off x="2765381" y="3820969"/>
                <a:ext cx="1157879" cy="1161806"/>
                <a:chOff x="1043912" y="3820969"/>
                <a:chExt cx="1157879" cy="1161806"/>
              </a:xfrm>
            </p:grpSpPr>
            <p:sp>
              <p:nvSpPr>
                <p:cNvPr id="118" name="星: 16 pt 117">
                  <a:extLst>
                    <a:ext uri="{FF2B5EF4-FFF2-40B4-BE49-F238E27FC236}">
                      <a16:creationId xmlns:a16="http://schemas.microsoft.com/office/drawing/2014/main" id="{A0FFFE47-920A-4606-8F21-8C0B933D4C1F}"/>
                    </a:ext>
                  </a:extLst>
                </p:cNvPr>
                <p:cNvSpPr/>
                <p:nvPr/>
              </p:nvSpPr>
              <p:spPr>
                <a:xfrm rot="19800000">
                  <a:off x="1341275" y="4028002"/>
                  <a:ext cx="283065" cy="18248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6D6AF8E2-361B-4A30-8C6A-B3E80CF72449}"/>
                    </a:ext>
                  </a:extLst>
                </p:cNvPr>
                <p:cNvGrpSpPr/>
                <p:nvPr/>
              </p:nvGrpSpPr>
              <p:grpSpPr>
                <a:xfrm>
                  <a:off x="1043912" y="47465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129" name="星: 16 pt 128">
                    <a:extLst>
                      <a:ext uri="{FF2B5EF4-FFF2-40B4-BE49-F238E27FC236}">
                        <a16:creationId xmlns:a16="http://schemas.microsoft.com/office/drawing/2014/main" id="{41720D3B-E8B3-4DCA-9A5F-36839119CD1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C0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0" name="星: 16 pt 129">
                    <a:extLst>
                      <a:ext uri="{FF2B5EF4-FFF2-40B4-BE49-F238E27FC236}">
                        <a16:creationId xmlns:a16="http://schemas.microsoft.com/office/drawing/2014/main" id="{2CA8EA12-FF32-4C82-B2C0-E8119E896970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20" name="グループ化 119">
                  <a:extLst>
                    <a:ext uri="{FF2B5EF4-FFF2-40B4-BE49-F238E27FC236}">
                      <a16:creationId xmlns:a16="http://schemas.microsoft.com/office/drawing/2014/main" id="{0643C1B9-EEC1-422A-8F63-F9774C79734F}"/>
                    </a:ext>
                  </a:extLst>
                </p:cNvPr>
                <p:cNvGrpSpPr/>
                <p:nvPr/>
              </p:nvGrpSpPr>
              <p:grpSpPr>
                <a:xfrm>
                  <a:off x="1043912" y="45560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127" name="星: 16 pt 126">
                    <a:extLst>
                      <a:ext uri="{FF2B5EF4-FFF2-40B4-BE49-F238E27FC236}">
                        <a16:creationId xmlns:a16="http://schemas.microsoft.com/office/drawing/2014/main" id="{35F6B103-813B-4BDD-BB73-3BD4AED4431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C0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8" name="星: 16 pt 127">
                    <a:extLst>
                      <a:ext uri="{FF2B5EF4-FFF2-40B4-BE49-F238E27FC236}">
                        <a16:creationId xmlns:a16="http://schemas.microsoft.com/office/drawing/2014/main" id="{3819AE68-8505-4153-B6DC-E15CE69C841A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408368B2-E217-4158-B6F3-3420FAD566ED}"/>
                    </a:ext>
                  </a:extLst>
                </p:cNvPr>
                <p:cNvGrpSpPr/>
                <p:nvPr/>
              </p:nvGrpSpPr>
              <p:grpSpPr>
                <a:xfrm>
                  <a:off x="1043912" y="437186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125" name="星: 16 pt 124">
                    <a:extLst>
                      <a:ext uri="{FF2B5EF4-FFF2-40B4-BE49-F238E27FC236}">
                        <a16:creationId xmlns:a16="http://schemas.microsoft.com/office/drawing/2014/main" id="{42CEC264-0130-416A-B6D5-048663F0199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C0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6" name="星: 16 pt 125">
                    <a:extLst>
                      <a:ext uri="{FF2B5EF4-FFF2-40B4-BE49-F238E27FC236}">
                        <a16:creationId xmlns:a16="http://schemas.microsoft.com/office/drawing/2014/main" id="{FAD8D9A4-053E-429A-B478-71985E5829F0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122" name="星: 16 pt 121">
                  <a:extLst>
                    <a:ext uri="{FF2B5EF4-FFF2-40B4-BE49-F238E27FC236}">
                      <a16:creationId xmlns:a16="http://schemas.microsoft.com/office/drawing/2014/main" id="{460AB407-976A-425E-B250-B058F43BCBEA}"/>
                    </a:ext>
                  </a:extLst>
                </p:cNvPr>
                <p:cNvSpPr/>
                <p:nvPr/>
              </p:nvSpPr>
              <p:spPr>
                <a:xfrm rot="900000">
                  <a:off x="1358899" y="4184648"/>
                  <a:ext cx="842891" cy="20122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CECB8920-41F9-447A-A71F-C54C258B3EFF}"/>
                    </a:ext>
                  </a:extLst>
                </p:cNvPr>
                <p:cNvSpPr/>
                <p:nvPr/>
              </p:nvSpPr>
              <p:spPr>
                <a:xfrm rot="15023578">
                  <a:off x="1846604" y="3807444"/>
                  <a:ext cx="84678" cy="294214"/>
                </a:xfrm>
                <a:custGeom>
                  <a:avLst/>
                  <a:gdLst>
                    <a:gd name="connsiteX0" fmla="*/ 135118 w 222433"/>
                    <a:gd name="connsiteY0" fmla="*/ 0 h 585418"/>
                    <a:gd name="connsiteX1" fmla="*/ 209567 w 222433"/>
                    <a:gd name="connsiteY1" fmla="*/ 25066 h 585418"/>
                    <a:gd name="connsiteX2" fmla="*/ 222433 w 222433"/>
                    <a:gd name="connsiteY2" fmla="*/ 39532 h 585418"/>
                    <a:gd name="connsiteX3" fmla="*/ 205157 w 222433"/>
                    <a:gd name="connsiteY3" fmla="*/ 55689 h 585418"/>
                    <a:gd name="connsiteX4" fmla="*/ 184045 w 222433"/>
                    <a:gd name="connsiteY4" fmla="*/ 128479 h 585418"/>
                    <a:gd name="connsiteX5" fmla="*/ 154675 w 222433"/>
                    <a:gd name="connsiteY5" fmla="*/ 191361 h 585418"/>
                    <a:gd name="connsiteX6" fmla="*/ 150682 w 222433"/>
                    <a:gd name="connsiteY6" fmla="*/ 273116 h 585418"/>
                    <a:gd name="connsiteX7" fmla="*/ 136949 w 222433"/>
                    <a:gd name="connsiteY7" fmla="*/ 351392 h 585418"/>
                    <a:gd name="connsiteX8" fmla="*/ 150682 w 222433"/>
                    <a:gd name="connsiteY8" fmla="*/ 429669 h 585418"/>
                    <a:gd name="connsiteX9" fmla="*/ 154676 w 222433"/>
                    <a:gd name="connsiteY9" fmla="*/ 511424 h 585418"/>
                    <a:gd name="connsiteX10" fmla="*/ 184046 w 222433"/>
                    <a:gd name="connsiteY10" fmla="*/ 574306 h 585418"/>
                    <a:gd name="connsiteX11" fmla="*/ 187268 w 222433"/>
                    <a:gd name="connsiteY11" fmla="*/ 585418 h 585418"/>
                    <a:gd name="connsiteX12" fmla="*/ 143761 w 222433"/>
                    <a:gd name="connsiteY12" fmla="*/ 579856 h 585418"/>
                    <a:gd name="connsiteX13" fmla="*/ 108744 w 222433"/>
                    <a:gd name="connsiteY13" fmla="*/ 537057 h 585418"/>
                    <a:gd name="connsiteX14" fmla="*/ 68208 w 222433"/>
                    <a:gd name="connsiteY14" fmla="*/ 506293 h 585418"/>
                    <a:gd name="connsiteX15" fmla="*/ 47097 w 222433"/>
                    <a:gd name="connsiteY15" fmla="*/ 447224 h 585418"/>
                    <a:gd name="connsiteX16" fmla="*/ 17727 w 222433"/>
                    <a:gd name="connsiteY16" fmla="*/ 396196 h 585418"/>
                    <a:gd name="connsiteX17" fmla="*/ 13733 w 222433"/>
                    <a:gd name="connsiteY17" fmla="*/ 329851 h 585418"/>
                    <a:gd name="connsiteX18" fmla="*/ 0 w 222433"/>
                    <a:gd name="connsiteY18" fmla="*/ 266330 h 585418"/>
                    <a:gd name="connsiteX19" fmla="*/ 13733 w 222433"/>
                    <a:gd name="connsiteY19" fmla="*/ 202809 h 585418"/>
                    <a:gd name="connsiteX20" fmla="*/ 17727 w 222433"/>
                    <a:gd name="connsiteY20" fmla="*/ 136464 h 585418"/>
                    <a:gd name="connsiteX21" fmla="*/ 47097 w 222433"/>
                    <a:gd name="connsiteY21" fmla="*/ 85436 h 585418"/>
                    <a:gd name="connsiteX22" fmla="*/ 68208 w 222433"/>
                    <a:gd name="connsiteY22" fmla="*/ 26367 h 585418"/>
                    <a:gd name="connsiteX23" fmla="*/ 77299 w 222433"/>
                    <a:gd name="connsiteY23" fmla="*/ 19467 h 585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22433" h="585418">
                      <a:moveTo>
                        <a:pt x="135118" y="0"/>
                      </a:moveTo>
                      <a:cubicBezTo>
                        <a:pt x="161526" y="0"/>
                        <a:pt x="186685" y="8926"/>
                        <a:pt x="209567" y="25066"/>
                      </a:cubicBezTo>
                      <a:lnTo>
                        <a:pt x="222433" y="39532"/>
                      </a:lnTo>
                      <a:lnTo>
                        <a:pt x="205157" y="55689"/>
                      </a:lnTo>
                      <a:lnTo>
                        <a:pt x="184045" y="128479"/>
                      </a:lnTo>
                      <a:lnTo>
                        <a:pt x="154675" y="191361"/>
                      </a:lnTo>
                      <a:lnTo>
                        <a:pt x="150682" y="273116"/>
                      </a:lnTo>
                      <a:lnTo>
                        <a:pt x="136949" y="351392"/>
                      </a:lnTo>
                      <a:lnTo>
                        <a:pt x="150682" y="429669"/>
                      </a:lnTo>
                      <a:lnTo>
                        <a:pt x="154676" y="511424"/>
                      </a:lnTo>
                      <a:lnTo>
                        <a:pt x="184046" y="574306"/>
                      </a:lnTo>
                      <a:lnTo>
                        <a:pt x="187268" y="585418"/>
                      </a:lnTo>
                      <a:lnTo>
                        <a:pt x="143761" y="579856"/>
                      </a:lnTo>
                      <a:lnTo>
                        <a:pt x="108744" y="537057"/>
                      </a:lnTo>
                      <a:lnTo>
                        <a:pt x="68208" y="506293"/>
                      </a:lnTo>
                      <a:lnTo>
                        <a:pt x="47097" y="447224"/>
                      </a:lnTo>
                      <a:lnTo>
                        <a:pt x="17727" y="396196"/>
                      </a:lnTo>
                      <a:lnTo>
                        <a:pt x="13733" y="329851"/>
                      </a:lnTo>
                      <a:lnTo>
                        <a:pt x="0" y="266330"/>
                      </a:lnTo>
                      <a:lnTo>
                        <a:pt x="13733" y="202809"/>
                      </a:lnTo>
                      <a:lnTo>
                        <a:pt x="17727" y="136464"/>
                      </a:lnTo>
                      <a:lnTo>
                        <a:pt x="47097" y="85436"/>
                      </a:lnTo>
                      <a:lnTo>
                        <a:pt x="68208" y="26367"/>
                      </a:lnTo>
                      <a:lnTo>
                        <a:pt x="77299" y="19467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20000"/>
                      <a:lumOff val="8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CC020E34-17B9-4C29-ACB8-6156E313E6DE}"/>
                    </a:ext>
                  </a:extLst>
                </p:cNvPr>
                <p:cNvSpPr/>
                <p:nvPr/>
              </p:nvSpPr>
              <p:spPr>
                <a:xfrm rot="19800000">
                  <a:off x="1465838" y="3820969"/>
                  <a:ext cx="617458" cy="220262"/>
                </a:xfrm>
                <a:custGeom>
                  <a:avLst/>
                  <a:gdLst>
                    <a:gd name="connsiteX0" fmla="*/ 524301 w 617458"/>
                    <a:gd name="connsiteY0" fmla="*/ 79227 h 220262"/>
                    <a:gd name="connsiteX1" fmla="*/ 550930 w 617458"/>
                    <a:gd name="connsiteY1" fmla="*/ 101880 h 220262"/>
                    <a:gd name="connsiteX2" fmla="*/ 583457 w 617458"/>
                    <a:gd name="connsiteY2" fmla="*/ 121749 h 220262"/>
                    <a:gd name="connsiteX3" fmla="*/ 596495 w 617458"/>
                    <a:gd name="connsiteY3" fmla="*/ 146660 h 220262"/>
                    <a:gd name="connsiteX4" fmla="*/ 617458 w 617458"/>
                    <a:gd name="connsiteY4" fmla="*/ 170779 h 220262"/>
                    <a:gd name="connsiteX5" fmla="*/ 615036 w 617458"/>
                    <a:gd name="connsiteY5" fmla="*/ 193117 h 220262"/>
                    <a:gd name="connsiteX6" fmla="*/ 608818 w 617458"/>
                    <a:gd name="connsiteY6" fmla="*/ 189748 h 220262"/>
                    <a:gd name="connsiteX7" fmla="*/ 575103 w 617458"/>
                    <a:gd name="connsiteY7" fmla="*/ 165197 h 220262"/>
                    <a:gd name="connsiteX8" fmla="*/ 526752 w 617458"/>
                    <a:gd name="connsiteY8" fmla="*/ 150131 h 220262"/>
                    <a:gd name="connsiteX9" fmla="*/ 481767 w 617458"/>
                    <a:gd name="connsiteY9" fmla="*/ 130821 h 220262"/>
                    <a:gd name="connsiteX10" fmla="*/ 433155 w 617458"/>
                    <a:gd name="connsiteY10" fmla="*/ 125051 h 220262"/>
                    <a:gd name="connsiteX11" fmla="*/ 394733 w 617458"/>
                    <a:gd name="connsiteY11" fmla="*/ 116397 h 220262"/>
                    <a:gd name="connsiteX12" fmla="*/ 386615 w 617458"/>
                    <a:gd name="connsiteY12" fmla="*/ 130754 h 220262"/>
                    <a:gd name="connsiteX13" fmla="*/ 383118 w 617458"/>
                    <a:gd name="connsiteY13" fmla="*/ 152276 h 220262"/>
                    <a:gd name="connsiteX14" fmla="*/ 358072 w 617458"/>
                    <a:gd name="connsiteY14" fmla="*/ 168862 h 220262"/>
                    <a:gd name="connsiteX15" fmla="*/ 339950 w 617458"/>
                    <a:gd name="connsiteY15" fmla="*/ 188006 h 220262"/>
                    <a:gd name="connsiteX16" fmla="*/ 305334 w 617458"/>
                    <a:gd name="connsiteY16" fmla="*/ 198028 h 220262"/>
                    <a:gd name="connsiteX17" fmla="*/ 275344 w 617458"/>
                    <a:gd name="connsiteY17" fmla="*/ 211879 h 220262"/>
                    <a:gd name="connsiteX18" fmla="*/ 236429 w 617458"/>
                    <a:gd name="connsiteY18" fmla="*/ 213813 h 220262"/>
                    <a:gd name="connsiteX19" fmla="*/ 199138 w 617458"/>
                    <a:gd name="connsiteY19" fmla="*/ 220262 h 220262"/>
                    <a:gd name="connsiteX20" fmla="*/ 161847 w 617458"/>
                    <a:gd name="connsiteY20" fmla="*/ 213813 h 220262"/>
                    <a:gd name="connsiteX21" fmla="*/ 122932 w 617458"/>
                    <a:gd name="connsiteY21" fmla="*/ 211879 h 220262"/>
                    <a:gd name="connsiteX22" fmla="*/ 92942 w 617458"/>
                    <a:gd name="connsiteY22" fmla="*/ 198028 h 220262"/>
                    <a:gd name="connsiteX23" fmla="*/ 58326 w 617458"/>
                    <a:gd name="connsiteY23" fmla="*/ 188006 h 220262"/>
                    <a:gd name="connsiteX24" fmla="*/ 40204 w 617458"/>
                    <a:gd name="connsiteY24" fmla="*/ 168862 h 220262"/>
                    <a:gd name="connsiteX25" fmla="*/ 15158 w 617458"/>
                    <a:gd name="connsiteY25" fmla="*/ 152276 h 220262"/>
                    <a:gd name="connsiteX26" fmla="*/ 11661 w 617458"/>
                    <a:gd name="connsiteY26" fmla="*/ 130754 h 220262"/>
                    <a:gd name="connsiteX27" fmla="*/ 0 w 617458"/>
                    <a:gd name="connsiteY27" fmla="*/ 110131 h 220262"/>
                    <a:gd name="connsiteX28" fmla="*/ 11661 w 617458"/>
                    <a:gd name="connsiteY28" fmla="*/ 89508 h 220262"/>
                    <a:gd name="connsiteX29" fmla="*/ 15158 w 617458"/>
                    <a:gd name="connsiteY29" fmla="*/ 67986 h 220262"/>
                    <a:gd name="connsiteX30" fmla="*/ 40204 w 617458"/>
                    <a:gd name="connsiteY30" fmla="*/ 51400 h 220262"/>
                    <a:gd name="connsiteX31" fmla="*/ 58326 w 617458"/>
                    <a:gd name="connsiteY31" fmla="*/ 32256 h 220262"/>
                    <a:gd name="connsiteX32" fmla="*/ 92942 w 617458"/>
                    <a:gd name="connsiteY32" fmla="*/ 22234 h 220262"/>
                    <a:gd name="connsiteX33" fmla="*/ 122932 w 617458"/>
                    <a:gd name="connsiteY33" fmla="*/ 8383 h 220262"/>
                    <a:gd name="connsiteX34" fmla="*/ 161847 w 617458"/>
                    <a:gd name="connsiteY34" fmla="*/ 6449 h 220262"/>
                    <a:gd name="connsiteX35" fmla="*/ 199138 w 617458"/>
                    <a:gd name="connsiteY35" fmla="*/ 0 h 220262"/>
                    <a:gd name="connsiteX36" fmla="*/ 236429 w 617458"/>
                    <a:gd name="connsiteY36" fmla="*/ 6449 h 220262"/>
                    <a:gd name="connsiteX37" fmla="*/ 275344 w 617458"/>
                    <a:gd name="connsiteY37" fmla="*/ 8383 h 220262"/>
                    <a:gd name="connsiteX38" fmla="*/ 305334 w 617458"/>
                    <a:gd name="connsiteY38" fmla="*/ 22234 h 220262"/>
                    <a:gd name="connsiteX39" fmla="*/ 339950 w 617458"/>
                    <a:gd name="connsiteY39" fmla="*/ 32256 h 220262"/>
                    <a:gd name="connsiteX40" fmla="*/ 348574 w 617458"/>
                    <a:gd name="connsiteY40" fmla="*/ 41366 h 220262"/>
                    <a:gd name="connsiteX41" fmla="*/ 369017 w 617458"/>
                    <a:gd name="connsiteY41" fmla="*/ 37618 h 220262"/>
                    <a:gd name="connsiteX42" fmla="*/ 409210 w 617458"/>
                    <a:gd name="connsiteY42" fmla="*/ 46278 h 220262"/>
                    <a:gd name="connsiteX43" fmla="*/ 449001 w 617458"/>
                    <a:gd name="connsiteY43" fmla="*/ 49684 h 220262"/>
                    <a:gd name="connsiteX44" fmla="*/ 485164 w 617458"/>
                    <a:gd name="connsiteY44" fmla="*/ 66630 h 22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617458" h="220262">
                      <a:moveTo>
                        <a:pt x="524301" y="79227"/>
                      </a:moveTo>
                      <a:lnTo>
                        <a:pt x="550930" y="101880"/>
                      </a:lnTo>
                      <a:lnTo>
                        <a:pt x="583457" y="121749"/>
                      </a:lnTo>
                      <a:lnTo>
                        <a:pt x="596495" y="146660"/>
                      </a:lnTo>
                      <a:lnTo>
                        <a:pt x="617458" y="170779"/>
                      </a:lnTo>
                      <a:lnTo>
                        <a:pt x="615036" y="193117"/>
                      </a:lnTo>
                      <a:lnTo>
                        <a:pt x="608818" y="189748"/>
                      </a:lnTo>
                      <a:lnTo>
                        <a:pt x="575103" y="165197"/>
                      </a:lnTo>
                      <a:lnTo>
                        <a:pt x="526752" y="150131"/>
                      </a:lnTo>
                      <a:lnTo>
                        <a:pt x="481767" y="130821"/>
                      </a:lnTo>
                      <a:lnTo>
                        <a:pt x="433155" y="125051"/>
                      </a:lnTo>
                      <a:lnTo>
                        <a:pt x="394733" y="116397"/>
                      </a:lnTo>
                      <a:lnTo>
                        <a:pt x="386615" y="130754"/>
                      </a:lnTo>
                      <a:lnTo>
                        <a:pt x="383118" y="152276"/>
                      </a:lnTo>
                      <a:lnTo>
                        <a:pt x="358072" y="168862"/>
                      </a:lnTo>
                      <a:lnTo>
                        <a:pt x="339950" y="188006"/>
                      </a:lnTo>
                      <a:lnTo>
                        <a:pt x="305334" y="198028"/>
                      </a:lnTo>
                      <a:lnTo>
                        <a:pt x="275344" y="211879"/>
                      </a:lnTo>
                      <a:lnTo>
                        <a:pt x="236429" y="213813"/>
                      </a:lnTo>
                      <a:lnTo>
                        <a:pt x="199138" y="220262"/>
                      </a:lnTo>
                      <a:lnTo>
                        <a:pt x="161847" y="213813"/>
                      </a:lnTo>
                      <a:lnTo>
                        <a:pt x="122932" y="211879"/>
                      </a:lnTo>
                      <a:lnTo>
                        <a:pt x="92942" y="198028"/>
                      </a:lnTo>
                      <a:lnTo>
                        <a:pt x="58326" y="188006"/>
                      </a:lnTo>
                      <a:lnTo>
                        <a:pt x="40204" y="168862"/>
                      </a:lnTo>
                      <a:lnTo>
                        <a:pt x="15158" y="152276"/>
                      </a:lnTo>
                      <a:lnTo>
                        <a:pt x="11661" y="130754"/>
                      </a:lnTo>
                      <a:lnTo>
                        <a:pt x="0" y="110131"/>
                      </a:lnTo>
                      <a:lnTo>
                        <a:pt x="11661" y="89508"/>
                      </a:lnTo>
                      <a:lnTo>
                        <a:pt x="15158" y="67986"/>
                      </a:lnTo>
                      <a:lnTo>
                        <a:pt x="40204" y="51400"/>
                      </a:lnTo>
                      <a:lnTo>
                        <a:pt x="58326" y="32256"/>
                      </a:lnTo>
                      <a:lnTo>
                        <a:pt x="92942" y="22234"/>
                      </a:lnTo>
                      <a:lnTo>
                        <a:pt x="122932" y="8383"/>
                      </a:lnTo>
                      <a:lnTo>
                        <a:pt x="161847" y="6449"/>
                      </a:lnTo>
                      <a:lnTo>
                        <a:pt x="199138" y="0"/>
                      </a:lnTo>
                      <a:lnTo>
                        <a:pt x="236429" y="6449"/>
                      </a:lnTo>
                      <a:lnTo>
                        <a:pt x="275344" y="8383"/>
                      </a:lnTo>
                      <a:lnTo>
                        <a:pt x="305334" y="22234"/>
                      </a:lnTo>
                      <a:lnTo>
                        <a:pt x="339950" y="32256"/>
                      </a:lnTo>
                      <a:lnTo>
                        <a:pt x="348574" y="41366"/>
                      </a:lnTo>
                      <a:lnTo>
                        <a:pt x="369017" y="37618"/>
                      </a:lnTo>
                      <a:lnTo>
                        <a:pt x="409210" y="46278"/>
                      </a:lnTo>
                      <a:lnTo>
                        <a:pt x="449001" y="49684"/>
                      </a:lnTo>
                      <a:lnTo>
                        <a:pt x="485164" y="6663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81A71F69-2C8D-4223-B117-D8AFE8D83662}"/>
                  </a:ext>
                </a:extLst>
              </p:cNvPr>
              <p:cNvGrpSpPr/>
              <p:nvPr/>
            </p:nvGrpSpPr>
            <p:grpSpPr>
              <a:xfrm>
                <a:off x="1949997" y="4092106"/>
                <a:ext cx="1103063" cy="902142"/>
                <a:chOff x="1949997" y="4092106"/>
                <a:chExt cx="1103063" cy="902142"/>
              </a:xfrm>
            </p:grpSpPr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6DF2369C-6F45-45A5-B9C0-EF9294901B28}"/>
                    </a:ext>
                  </a:extLst>
                </p:cNvPr>
                <p:cNvSpPr/>
                <p:nvPr/>
              </p:nvSpPr>
              <p:spPr>
                <a:xfrm>
                  <a:off x="1949997" y="4096973"/>
                  <a:ext cx="1103063" cy="897275"/>
                </a:xfrm>
                <a:custGeom>
                  <a:avLst/>
                  <a:gdLst>
                    <a:gd name="connsiteX0" fmla="*/ 742051 w 1500277"/>
                    <a:gd name="connsiteY0" fmla="*/ 0 h 1220386"/>
                    <a:gd name="connsiteX1" fmla="*/ 836201 w 1500277"/>
                    <a:gd name="connsiteY1" fmla="*/ 41645 h 1220386"/>
                    <a:gd name="connsiteX2" fmla="*/ 936452 w 1500277"/>
                    <a:gd name="connsiteY2" fmla="*/ 46448 h 1220386"/>
                    <a:gd name="connsiteX3" fmla="*/ 1010169 w 1500277"/>
                    <a:gd name="connsiteY3" fmla="*/ 128204 h 1220386"/>
                    <a:gd name="connsiteX4" fmla="*/ 1101263 w 1500277"/>
                    <a:gd name="connsiteY4" fmla="*/ 178719 h 1220386"/>
                    <a:gd name="connsiteX5" fmla="*/ 1125046 w 1500277"/>
                    <a:gd name="connsiteY5" fmla="*/ 240597 h 1220386"/>
                    <a:gd name="connsiteX6" fmla="*/ 1186678 w 1500277"/>
                    <a:gd name="connsiteY6" fmla="*/ 243055 h 1220386"/>
                    <a:gd name="connsiteX7" fmla="*/ 1260395 w 1500277"/>
                    <a:gd name="connsiteY7" fmla="*/ 311119 h 1220386"/>
                    <a:gd name="connsiteX8" fmla="*/ 1351489 w 1500277"/>
                    <a:gd name="connsiteY8" fmla="*/ 353174 h 1220386"/>
                    <a:gd name="connsiteX9" fmla="*/ 1393544 w 1500277"/>
                    <a:gd name="connsiteY9" fmla="*/ 444268 h 1220386"/>
                    <a:gd name="connsiteX10" fmla="*/ 1461608 w 1500277"/>
                    <a:gd name="connsiteY10" fmla="*/ 517985 h 1220386"/>
                    <a:gd name="connsiteX11" fmla="*/ 1465606 w 1500277"/>
                    <a:gd name="connsiteY11" fmla="*/ 618236 h 1220386"/>
                    <a:gd name="connsiteX12" fmla="*/ 1500277 w 1500277"/>
                    <a:gd name="connsiteY12" fmla="*/ 712386 h 1220386"/>
                    <a:gd name="connsiteX13" fmla="*/ 1465606 w 1500277"/>
                    <a:gd name="connsiteY13" fmla="*/ 806536 h 1220386"/>
                    <a:gd name="connsiteX14" fmla="*/ 1461608 w 1500277"/>
                    <a:gd name="connsiteY14" fmla="*/ 906787 h 1220386"/>
                    <a:gd name="connsiteX15" fmla="*/ 1393544 w 1500277"/>
                    <a:gd name="connsiteY15" fmla="*/ 980504 h 1220386"/>
                    <a:gd name="connsiteX16" fmla="*/ 1351489 w 1500277"/>
                    <a:gd name="connsiteY16" fmla="*/ 1071598 h 1220386"/>
                    <a:gd name="connsiteX17" fmla="*/ 1260395 w 1500277"/>
                    <a:gd name="connsiteY17" fmla="*/ 1113653 h 1220386"/>
                    <a:gd name="connsiteX18" fmla="*/ 1186678 w 1500277"/>
                    <a:gd name="connsiteY18" fmla="*/ 1181717 h 1220386"/>
                    <a:gd name="connsiteX19" fmla="*/ 1086427 w 1500277"/>
                    <a:gd name="connsiteY19" fmla="*/ 1185715 h 1220386"/>
                    <a:gd name="connsiteX20" fmla="*/ 992277 w 1500277"/>
                    <a:gd name="connsiteY20" fmla="*/ 1220386 h 1220386"/>
                    <a:gd name="connsiteX21" fmla="*/ 898127 w 1500277"/>
                    <a:gd name="connsiteY21" fmla="*/ 1185715 h 1220386"/>
                    <a:gd name="connsiteX22" fmla="*/ 826860 w 1500277"/>
                    <a:gd name="connsiteY22" fmla="*/ 1182873 h 1220386"/>
                    <a:gd name="connsiteX23" fmla="*/ 742051 w 1500277"/>
                    <a:gd name="connsiteY23" fmla="*/ 1220386 h 1220386"/>
                    <a:gd name="connsiteX24" fmla="*/ 658580 w 1500277"/>
                    <a:gd name="connsiteY24" fmla="*/ 1183465 h 1220386"/>
                    <a:gd name="connsiteX25" fmla="*/ 602150 w 1500277"/>
                    <a:gd name="connsiteY25" fmla="*/ 1185715 h 1220386"/>
                    <a:gd name="connsiteX26" fmla="*/ 508000 w 1500277"/>
                    <a:gd name="connsiteY26" fmla="*/ 1220386 h 1220386"/>
                    <a:gd name="connsiteX27" fmla="*/ 413850 w 1500277"/>
                    <a:gd name="connsiteY27" fmla="*/ 1185715 h 1220386"/>
                    <a:gd name="connsiteX28" fmla="*/ 313599 w 1500277"/>
                    <a:gd name="connsiteY28" fmla="*/ 1181717 h 1220386"/>
                    <a:gd name="connsiteX29" fmla="*/ 239882 w 1500277"/>
                    <a:gd name="connsiteY29" fmla="*/ 1113653 h 1220386"/>
                    <a:gd name="connsiteX30" fmla="*/ 148788 w 1500277"/>
                    <a:gd name="connsiteY30" fmla="*/ 1071598 h 1220386"/>
                    <a:gd name="connsiteX31" fmla="*/ 106733 w 1500277"/>
                    <a:gd name="connsiteY31" fmla="*/ 980504 h 1220386"/>
                    <a:gd name="connsiteX32" fmla="*/ 38669 w 1500277"/>
                    <a:gd name="connsiteY32" fmla="*/ 906787 h 1220386"/>
                    <a:gd name="connsiteX33" fmla="*/ 34671 w 1500277"/>
                    <a:gd name="connsiteY33" fmla="*/ 806536 h 1220386"/>
                    <a:gd name="connsiteX34" fmla="*/ 0 w 1500277"/>
                    <a:gd name="connsiteY34" fmla="*/ 712386 h 1220386"/>
                    <a:gd name="connsiteX35" fmla="*/ 34671 w 1500277"/>
                    <a:gd name="connsiteY35" fmla="*/ 618236 h 1220386"/>
                    <a:gd name="connsiteX36" fmla="*/ 38669 w 1500277"/>
                    <a:gd name="connsiteY36" fmla="*/ 517985 h 1220386"/>
                    <a:gd name="connsiteX37" fmla="*/ 106733 w 1500277"/>
                    <a:gd name="connsiteY37" fmla="*/ 444268 h 1220386"/>
                    <a:gd name="connsiteX38" fmla="*/ 148788 w 1500277"/>
                    <a:gd name="connsiteY38" fmla="*/ 353174 h 1220386"/>
                    <a:gd name="connsiteX39" fmla="*/ 239882 w 1500277"/>
                    <a:gd name="connsiteY39" fmla="*/ 311119 h 1220386"/>
                    <a:gd name="connsiteX40" fmla="*/ 313599 w 1500277"/>
                    <a:gd name="connsiteY40" fmla="*/ 243055 h 1220386"/>
                    <a:gd name="connsiteX41" fmla="*/ 358805 w 1500277"/>
                    <a:gd name="connsiteY41" fmla="*/ 241252 h 1220386"/>
                    <a:gd name="connsiteX42" fmla="*/ 382839 w 1500277"/>
                    <a:gd name="connsiteY42" fmla="*/ 178719 h 1220386"/>
                    <a:gd name="connsiteX43" fmla="*/ 473933 w 1500277"/>
                    <a:gd name="connsiteY43" fmla="*/ 128204 h 1220386"/>
                    <a:gd name="connsiteX44" fmla="*/ 547650 w 1500277"/>
                    <a:gd name="connsiteY44" fmla="*/ 46448 h 1220386"/>
                    <a:gd name="connsiteX45" fmla="*/ 647901 w 1500277"/>
                    <a:gd name="connsiteY45" fmla="*/ 41645 h 1220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500277" h="1220386">
                      <a:moveTo>
                        <a:pt x="742051" y="0"/>
                      </a:moveTo>
                      <a:lnTo>
                        <a:pt x="836201" y="41645"/>
                      </a:lnTo>
                      <a:lnTo>
                        <a:pt x="936452" y="46448"/>
                      </a:lnTo>
                      <a:lnTo>
                        <a:pt x="1010169" y="128204"/>
                      </a:lnTo>
                      <a:lnTo>
                        <a:pt x="1101263" y="178719"/>
                      </a:lnTo>
                      <a:lnTo>
                        <a:pt x="1125046" y="240597"/>
                      </a:lnTo>
                      <a:lnTo>
                        <a:pt x="1186678" y="243055"/>
                      </a:lnTo>
                      <a:lnTo>
                        <a:pt x="1260395" y="311119"/>
                      </a:lnTo>
                      <a:lnTo>
                        <a:pt x="1351489" y="353174"/>
                      </a:lnTo>
                      <a:lnTo>
                        <a:pt x="1393544" y="444268"/>
                      </a:lnTo>
                      <a:lnTo>
                        <a:pt x="1461608" y="517985"/>
                      </a:lnTo>
                      <a:lnTo>
                        <a:pt x="1465606" y="618236"/>
                      </a:lnTo>
                      <a:lnTo>
                        <a:pt x="1500277" y="712386"/>
                      </a:lnTo>
                      <a:lnTo>
                        <a:pt x="1465606" y="806536"/>
                      </a:lnTo>
                      <a:lnTo>
                        <a:pt x="1461608" y="906787"/>
                      </a:lnTo>
                      <a:lnTo>
                        <a:pt x="1393544" y="980504"/>
                      </a:lnTo>
                      <a:lnTo>
                        <a:pt x="1351489" y="1071598"/>
                      </a:lnTo>
                      <a:lnTo>
                        <a:pt x="1260395" y="1113653"/>
                      </a:lnTo>
                      <a:lnTo>
                        <a:pt x="1186678" y="1181717"/>
                      </a:lnTo>
                      <a:lnTo>
                        <a:pt x="1086427" y="1185715"/>
                      </a:lnTo>
                      <a:lnTo>
                        <a:pt x="992277" y="1220386"/>
                      </a:lnTo>
                      <a:lnTo>
                        <a:pt x="898127" y="1185715"/>
                      </a:lnTo>
                      <a:lnTo>
                        <a:pt x="826860" y="1182873"/>
                      </a:lnTo>
                      <a:lnTo>
                        <a:pt x="742051" y="1220386"/>
                      </a:lnTo>
                      <a:lnTo>
                        <a:pt x="658580" y="1183465"/>
                      </a:lnTo>
                      <a:lnTo>
                        <a:pt x="602150" y="1185715"/>
                      </a:lnTo>
                      <a:lnTo>
                        <a:pt x="508000" y="1220386"/>
                      </a:lnTo>
                      <a:lnTo>
                        <a:pt x="413850" y="1185715"/>
                      </a:lnTo>
                      <a:lnTo>
                        <a:pt x="313599" y="1181717"/>
                      </a:lnTo>
                      <a:lnTo>
                        <a:pt x="239882" y="1113653"/>
                      </a:lnTo>
                      <a:lnTo>
                        <a:pt x="148788" y="1071598"/>
                      </a:lnTo>
                      <a:lnTo>
                        <a:pt x="106733" y="980504"/>
                      </a:lnTo>
                      <a:lnTo>
                        <a:pt x="38669" y="906787"/>
                      </a:lnTo>
                      <a:lnTo>
                        <a:pt x="34671" y="806536"/>
                      </a:lnTo>
                      <a:lnTo>
                        <a:pt x="0" y="712386"/>
                      </a:lnTo>
                      <a:lnTo>
                        <a:pt x="34671" y="618236"/>
                      </a:lnTo>
                      <a:lnTo>
                        <a:pt x="38669" y="517985"/>
                      </a:lnTo>
                      <a:lnTo>
                        <a:pt x="106733" y="444268"/>
                      </a:lnTo>
                      <a:lnTo>
                        <a:pt x="148788" y="353174"/>
                      </a:lnTo>
                      <a:lnTo>
                        <a:pt x="239882" y="311119"/>
                      </a:lnTo>
                      <a:lnTo>
                        <a:pt x="313599" y="243055"/>
                      </a:lnTo>
                      <a:lnTo>
                        <a:pt x="358805" y="241252"/>
                      </a:lnTo>
                      <a:lnTo>
                        <a:pt x="382839" y="178719"/>
                      </a:lnTo>
                      <a:lnTo>
                        <a:pt x="473933" y="128204"/>
                      </a:lnTo>
                      <a:lnTo>
                        <a:pt x="547650" y="46448"/>
                      </a:lnTo>
                      <a:lnTo>
                        <a:pt x="647901" y="4164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F68771FC-25C1-40B2-B77C-0BCFDC8F1BCA}"/>
                    </a:ext>
                  </a:extLst>
                </p:cNvPr>
                <p:cNvSpPr/>
                <p:nvPr/>
              </p:nvSpPr>
              <p:spPr>
                <a:xfrm>
                  <a:off x="2383884" y="4092106"/>
                  <a:ext cx="60363" cy="6036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B4468F94-23A4-45B8-B0B5-222F10F4000C}"/>
                    </a:ext>
                  </a:extLst>
                </p:cNvPr>
                <p:cNvSpPr/>
                <p:nvPr/>
              </p:nvSpPr>
              <p:spPr>
                <a:xfrm>
                  <a:off x="2538722" y="4092106"/>
                  <a:ext cx="60363" cy="6036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13" name="月 112">
                <a:extLst>
                  <a:ext uri="{FF2B5EF4-FFF2-40B4-BE49-F238E27FC236}">
                    <a16:creationId xmlns:a16="http://schemas.microsoft.com/office/drawing/2014/main" id="{72117EAC-3849-4C5C-9B50-3984C358D579}"/>
                  </a:ext>
                </a:extLst>
              </p:cNvPr>
              <p:cNvSpPr/>
              <p:nvPr/>
            </p:nvSpPr>
            <p:spPr>
              <a:xfrm rot="7200000">
                <a:off x="2255597" y="4322901"/>
                <a:ext cx="78852" cy="325356"/>
              </a:xfrm>
              <a:prstGeom prst="moon">
                <a:avLst>
                  <a:gd name="adj" fmla="val 42488"/>
                </a:avLst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月 113">
                <a:extLst>
                  <a:ext uri="{FF2B5EF4-FFF2-40B4-BE49-F238E27FC236}">
                    <a16:creationId xmlns:a16="http://schemas.microsoft.com/office/drawing/2014/main" id="{3467C829-019D-4D3E-8B23-45C8C7C9A796}"/>
                  </a:ext>
                </a:extLst>
              </p:cNvPr>
              <p:cNvSpPr/>
              <p:nvPr/>
            </p:nvSpPr>
            <p:spPr>
              <a:xfrm rot="14400000" flipH="1">
                <a:off x="2686884" y="4322901"/>
                <a:ext cx="78852" cy="325356"/>
              </a:xfrm>
              <a:prstGeom prst="moon">
                <a:avLst>
                  <a:gd name="adj" fmla="val 42488"/>
                </a:avLst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5A6397B9-23D0-4553-84B9-1DDACD9AF0FB}"/>
              </a:ext>
            </a:extLst>
          </p:cNvPr>
          <p:cNvGrpSpPr/>
          <p:nvPr/>
        </p:nvGrpSpPr>
        <p:grpSpPr>
          <a:xfrm>
            <a:off x="6964250" y="4560070"/>
            <a:ext cx="1897634" cy="1202348"/>
            <a:chOff x="4124155" y="2969338"/>
            <a:chExt cx="4308332" cy="2729775"/>
          </a:xfrm>
        </p:grpSpPr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2E0A6A99-0996-4E22-A0FA-13EE9AC5D4A1}"/>
                </a:ext>
              </a:extLst>
            </p:cNvPr>
            <p:cNvSpPr/>
            <p:nvPr/>
          </p:nvSpPr>
          <p:spPr>
            <a:xfrm rot="19800000">
              <a:off x="4774778" y="3068506"/>
              <a:ext cx="1151972" cy="549024"/>
            </a:xfrm>
            <a:custGeom>
              <a:avLst/>
              <a:gdLst>
                <a:gd name="connsiteX0" fmla="*/ 1072767 w 1151972"/>
                <a:gd name="connsiteY0" fmla="*/ 121030 h 549024"/>
                <a:gd name="connsiteX1" fmla="*/ 1126839 w 1151972"/>
                <a:gd name="connsiteY1" fmla="*/ 167659 h 549024"/>
                <a:gd name="connsiteX2" fmla="*/ 1151972 w 1151972"/>
                <a:gd name="connsiteY2" fmla="*/ 205559 h 549024"/>
                <a:gd name="connsiteX3" fmla="*/ 1025853 w 1151972"/>
                <a:gd name="connsiteY3" fmla="*/ 220123 h 549024"/>
                <a:gd name="connsiteX4" fmla="*/ 894430 w 1151972"/>
                <a:gd name="connsiteY4" fmla="*/ 274464 h 549024"/>
                <a:gd name="connsiteX5" fmla="*/ 1092259 w 1151972"/>
                <a:gd name="connsiteY5" fmla="*/ 338189 h 549024"/>
                <a:gd name="connsiteX6" fmla="*/ 1151801 w 1151972"/>
                <a:gd name="connsiteY6" fmla="*/ 343724 h 549024"/>
                <a:gd name="connsiteX7" fmla="*/ 1126839 w 1151972"/>
                <a:gd name="connsiteY7" fmla="*/ 381364 h 549024"/>
                <a:gd name="connsiteX8" fmla="*/ 586463 w 1151972"/>
                <a:gd name="connsiteY8" fmla="*/ 549024 h 549024"/>
                <a:gd name="connsiteX9" fmla="*/ 0 w 1151972"/>
                <a:gd name="connsiteY9" fmla="*/ 274512 h 549024"/>
                <a:gd name="connsiteX10" fmla="*/ 586463 w 1151972"/>
                <a:gd name="connsiteY10" fmla="*/ 0 h 549024"/>
                <a:gd name="connsiteX11" fmla="*/ 1072767 w 1151972"/>
                <a:gd name="connsiteY11" fmla="*/ 121030 h 549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51972" h="549024">
                  <a:moveTo>
                    <a:pt x="1072767" y="121030"/>
                  </a:moveTo>
                  <a:cubicBezTo>
                    <a:pt x="1093846" y="135634"/>
                    <a:pt x="1112000" y="151238"/>
                    <a:pt x="1126839" y="167659"/>
                  </a:cubicBezTo>
                  <a:lnTo>
                    <a:pt x="1151972" y="205559"/>
                  </a:lnTo>
                  <a:lnTo>
                    <a:pt x="1025853" y="220123"/>
                  </a:lnTo>
                  <a:cubicBezTo>
                    <a:pt x="944653" y="234030"/>
                    <a:pt x="894431" y="253242"/>
                    <a:pt x="894430" y="274464"/>
                  </a:cubicBezTo>
                  <a:cubicBezTo>
                    <a:pt x="894430" y="300990"/>
                    <a:pt x="972903" y="324378"/>
                    <a:pt x="1092259" y="338189"/>
                  </a:cubicBezTo>
                  <a:lnTo>
                    <a:pt x="1151801" y="343724"/>
                  </a:lnTo>
                  <a:lnTo>
                    <a:pt x="1126839" y="381364"/>
                  </a:lnTo>
                  <a:cubicBezTo>
                    <a:pt x="1037809" y="479891"/>
                    <a:pt x="829384" y="549024"/>
                    <a:pt x="586463" y="549024"/>
                  </a:cubicBezTo>
                  <a:cubicBezTo>
                    <a:pt x="262568" y="549024"/>
                    <a:pt x="0" y="426121"/>
                    <a:pt x="0" y="274512"/>
                  </a:cubicBezTo>
                  <a:cubicBezTo>
                    <a:pt x="0" y="122903"/>
                    <a:pt x="262568" y="0"/>
                    <a:pt x="586463" y="0"/>
                  </a:cubicBezTo>
                  <a:cubicBezTo>
                    <a:pt x="788897" y="0"/>
                    <a:pt x="967376" y="48009"/>
                    <a:pt x="1072767" y="121030"/>
                  </a:cubicBez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EE8D8D67-D24B-4464-A1E1-93F2CB1F6836}"/>
                </a:ext>
              </a:extLst>
            </p:cNvPr>
            <p:cNvGrpSpPr/>
            <p:nvPr/>
          </p:nvGrpSpPr>
          <p:grpSpPr>
            <a:xfrm>
              <a:off x="4500386" y="3527390"/>
              <a:ext cx="1628945" cy="818638"/>
              <a:chOff x="4124155" y="4476852"/>
              <a:chExt cx="1767437" cy="888238"/>
            </a:xfrm>
            <a:pattFill prst="lgConfetti">
              <a:fgClr>
                <a:srgbClr val="C00000"/>
              </a:fgClr>
              <a:bgClr>
                <a:srgbClr val="FF0000"/>
              </a:bgClr>
            </a:pattFill>
          </p:grpSpPr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D456E1EC-79CE-4467-BC89-CD74DEC509C1}"/>
                  </a:ext>
                </a:extLst>
              </p:cNvPr>
              <p:cNvSpPr/>
              <p:nvPr/>
            </p:nvSpPr>
            <p:spPr>
              <a:xfrm rot="2699840">
                <a:off x="4124155" y="4700299"/>
                <a:ext cx="1057258" cy="50600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3BC89CDC-BF29-444A-9AB5-A5ABC8713E54}"/>
                  </a:ext>
                </a:extLst>
              </p:cNvPr>
              <p:cNvSpPr/>
              <p:nvPr/>
            </p:nvSpPr>
            <p:spPr>
              <a:xfrm rot="1800000">
                <a:off x="4256722" y="4476852"/>
                <a:ext cx="158876" cy="293224"/>
              </a:xfrm>
              <a:custGeom>
                <a:avLst/>
                <a:gdLst>
                  <a:gd name="connsiteX0" fmla="*/ 119934 w 158876"/>
                  <a:gd name="connsiteY0" fmla="*/ 0 h 293224"/>
                  <a:gd name="connsiteX1" fmla="*/ 141077 w 158876"/>
                  <a:gd name="connsiteY1" fmla="*/ 41048 h 293224"/>
                  <a:gd name="connsiteX2" fmla="*/ 158876 w 158876"/>
                  <a:gd name="connsiteY2" fmla="*/ 129185 h 293224"/>
                  <a:gd name="connsiteX3" fmla="*/ 141078 w 158876"/>
                  <a:gd name="connsiteY3" fmla="*/ 217321 h 293224"/>
                  <a:gd name="connsiteX4" fmla="*/ 93877 w 158876"/>
                  <a:gd name="connsiteY4" fmla="*/ 293224 h 293224"/>
                  <a:gd name="connsiteX5" fmla="*/ 68848 w 158876"/>
                  <a:gd name="connsiteY5" fmla="*/ 276779 h 293224"/>
                  <a:gd name="connsiteX6" fmla="*/ 0 w 158876"/>
                  <a:gd name="connsiteY6" fmla="*/ 155172 h 293224"/>
                  <a:gd name="connsiteX7" fmla="*/ 68848 w 158876"/>
                  <a:gd name="connsiteY7" fmla="*/ 33563 h 293224"/>
                  <a:gd name="connsiteX8" fmla="*/ 119934 w 158876"/>
                  <a:gd name="connsiteY8" fmla="*/ 0 h 29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8876" h="293224">
                    <a:moveTo>
                      <a:pt x="119934" y="0"/>
                    </a:moveTo>
                    <a:lnTo>
                      <a:pt x="141077" y="41048"/>
                    </a:lnTo>
                    <a:cubicBezTo>
                      <a:pt x="152748" y="69517"/>
                      <a:pt x="158876" y="98994"/>
                      <a:pt x="158876" y="129185"/>
                    </a:cubicBezTo>
                    <a:cubicBezTo>
                      <a:pt x="158876" y="159376"/>
                      <a:pt x="152747" y="188853"/>
                      <a:pt x="141078" y="217321"/>
                    </a:cubicBezTo>
                    <a:lnTo>
                      <a:pt x="93877" y="293224"/>
                    </a:lnTo>
                    <a:lnTo>
                      <a:pt x="68848" y="276779"/>
                    </a:lnTo>
                    <a:cubicBezTo>
                      <a:pt x="24515" y="239402"/>
                      <a:pt x="0" y="198308"/>
                      <a:pt x="0" y="155172"/>
                    </a:cubicBezTo>
                    <a:cubicBezTo>
                      <a:pt x="0" y="112035"/>
                      <a:pt x="24515" y="70941"/>
                      <a:pt x="68848" y="33563"/>
                    </a:cubicBezTo>
                    <a:lnTo>
                      <a:pt x="119934" y="0"/>
                    </a:lnTo>
                    <a:close/>
                  </a:path>
                </a:pathLst>
              </a:custGeom>
              <a:pattFill prst="lgConfetti">
                <a:fgClr>
                  <a:srgbClr val="FF00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6EC26D72-5B52-40CA-9D89-B8B729CA13C1}"/>
                  </a:ext>
                </a:extLst>
              </p:cNvPr>
              <p:cNvSpPr/>
              <p:nvPr/>
            </p:nvSpPr>
            <p:spPr>
              <a:xfrm rot="1800000">
                <a:off x="4233301" y="4740250"/>
                <a:ext cx="1658291" cy="624840"/>
              </a:xfrm>
              <a:custGeom>
                <a:avLst/>
                <a:gdLst>
                  <a:gd name="connsiteX0" fmla="*/ 55745 w 1658291"/>
                  <a:gd name="connsiteY0" fmla="*/ 137742 h 624840"/>
                  <a:gd name="connsiteX1" fmla="*/ 782207 w 1658291"/>
                  <a:gd name="connsiteY1" fmla="*/ 0 h 624840"/>
                  <a:gd name="connsiteX2" fmla="*/ 1658291 w 1658291"/>
                  <a:gd name="connsiteY2" fmla="*/ 312420 h 624840"/>
                  <a:gd name="connsiteX3" fmla="*/ 782207 w 1658291"/>
                  <a:gd name="connsiteY3" fmla="*/ 624840 h 624840"/>
                  <a:gd name="connsiteX4" fmla="*/ 55745 w 1658291"/>
                  <a:gd name="connsiteY4" fmla="*/ 487097 h 624840"/>
                  <a:gd name="connsiteX5" fmla="*/ 0 w 1658291"/>
                  <a:gd name="connsiteY5" fmla="*/ 450472 h 624840"/>
                  <a:gd name="connsiteX6" fmla="*/ 47201 w 1658291"/>
                  <a:gd name="connsiteY6" fmla="*/ 374569 h 624840"/>
                  <a:gd name="connsiteX7" fmla="*/ 64999 w 1658291"/>
                  <a:gd name="connsiteY7" fmla="*/ 286433 h 624840"/>
                  <a:gd name="connsiteX8" fmla="*/ 47200 w 1658291"/>
                  <a:gd name="connsiteY8" fmla="*/ 198296 h 624840"/>
                  <a:gd name="connsiteX9" fmla="*/ 26057 w 1658291"/>
                  <a:gd name="connsiteY9" fmla="*/ 157248 h 624840"/>
                  <a:gd name="connsiteX10" fmla="*/ 55745 w 1658291"/>
                  <a:gd name="connsiteY10" fmla="*/ 137742 h 624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8291" h="624840">
                    <a:moveTo>
                      <a:pt x="55745" y="137742"/>
                    </a:moveTo>
                    <a:cubicBezTo>
                      <a:pt x="213184" y="54639"/>
                      <a:pt x="479803" y="0"/>
                      <a:pt x="782207" y="0"/>
                    </a:cubicBezTo>
                    <a:cubicBezTo>
                      <a:pt x="1266056" y="0"/>
                      <a:pt x="1658292" y="139875"/>
                      <a:pt x="1658291" y="312420"/>
                    </a:cubicBezTo>
                    <a:cubicBezTo>
                      <a:pt x="1658292" y="484965"/>
                      <a:pt x="1266055" y="624840"/>
                      <a:pt x="782207" y="624840"/>
                    </a:cubicBezTo>
                    <a:cubicBezTo>
                      <a:pt x="479802" y="624840"/>
                      <a:pt x="213183" y="570201"/>
                      <a:pt x="55745" y="487097"/>
                    </a:cubicBezTo>
                    <a:lnTo>
                      <a:pt x="0" y="450472"/>
                    </a:lnTo>
                    <a:lnTo>
                      <a:pt x="47201" y="374569"/>
                    </a:lnTo>
                    <a:cubicBezTo>
                      <a:pt x="58870" y="346101"/>
                      <a:pt x="64999" y="316624"/>
                      <a:pt x="64999" y="286433"/>
                    </a:cubicBezTo>
                    <a:cubicBezTo>
                      <a:pt x="64999" y="256242"/>
                      <a:pt x="58871" y="226765"/>
                      <a:pt x="47200" y="198296"/>
                    </a:cubicBezTo>
                    <a:lnTo>
                      <a:pt x="26057" y="157248"/>
                    </a:lnTo>
                    <a:lnTo>
                      <a:pt x="55745" y="137742"/>
                    </a:lnTo>
                    <a:close/>
                  </a:path>
                </a:pathLst>
              </a:custGeom>
              <a:grp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61F57BE9-ECC2-4152-BDF0-7ABEBF7BDA8E}"/>
                </a:ext>
              </a:extLst>
            </p:cNvPr>
            <p:cNvSpPr/>
            <p:nvPr/>
          </p:nvSpPr>
          <p:spPr>
            <a:xfrm rot="1800000" flipH="1">
              <a:off x="6629892" y="3068506"/>
              <a:ext cx="1151972" cy="549024"/>
            </a:xfrm>
            <a:custGeom>
              <a:avLst/>
              <a:gdLst>
                <a:gd name="connsiteX0" fmla="*/ 1072767 w 1151972"/>
                <a:gd name="connsiteY0" fmla="*/ 121030 h 549024"/>
                <a:gd name="connsiteX1" fmla="*/ 1126839 w 1151972"/>
                <a:gd name="connsiteY1" fmla="*/ 167659 h 549024"/>
                <a:gd name="connsiteX2" fmla="*/ 1151972 w 1151972"/>
                <a:gd name="connsiteY2" fmla="*/ 205559 h 549024"/>
                <a:gd name="connsiteX3" fmla="*/ 1025853 w 1151972"/>
                <a:gd name="connsiteY3" fmla="*/ 220123 h 549024"/>
                <a:gd name="connsiteX4" fmla="*/ 894430 w 1151972"/>
                <a:gd name="connsiteY4" fmla="*/ 274464 h 549024"/>
                <a:gd name="connsiteX5" fmla="*/ 1092259 w 1151972"/>
                <a:gd name="connsiteY5" fmla="*/ 338189 h 549024"/>
                <a:gd name="connsiteX6" fmla="*/ 1151801 w 1151972"/>
                <a:gd name="connsiteY6" fmla="*/ 343724 h 549024"/>
                <a:gd name="connsiteX7" fmla="*/ 1126839 w 1151972"/>
                <a:gd name="connsiteY7" fmla="*/ 381364 h 549024"/>
                <a:gd name="connsiteX8" fmla="*/ 586463 w 1151972"/>
                <a:gd name="connsiteY8" fmla="*/ 549024 h 549024"/>
                <a:gd name="connsiteX9" fmla="*/ 0 w 1151972"/>
                <a:gd name="connsiteY9" fmla="*/ 274512 h 549024"/>
                <a:gd name="connsiteX10" fmla="*/ 586463 w 1151972"/>
                <a:gd name="connsiteY10" fmla="*/ 0 h 549024"/>
                <a:gd name="connsiteX11" fmla="*/ 1072767 w 1151972"/>
                <a:gd name="connsiteY11" fmla="*/ 121030 h 549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51972" h="549024">
                  <a:moveTo>
                    <a:pt x="1072767" y="121030"/>
                  </a:moveTo>
                  <a:cubicBezTo>
                    <a:pt x="1093846" y="135634"/>
                    <a:pt x="1112000" y="151238"/>
                    <a:pt x="1126839" y="167659"/>
                  </a:cubicBezTo>
                  <a:lnTo>
                    <a:pt x="1151972" y="205559"/>
                  </a:lnTo>
                  <a:lnTo>
                    <a:pt x="1025853" y="220123"/>
                  </a:lnTo>
                  <a:cubicBezTo>
                    <a:pt x="944653" y="234030"/>
                    <a:pt x="894431" y="253242"/>
                    <a:pt x="894430" y="274464"/>
                  </a:cubicBezTo>
                  <a:cubicBezTo>
                    <a:pt x="894430" y="300990"/>
                    <a:pt x="972903" y="324378"/>
                    <a:pt x="1092259" y="338189"/>
                  </a:cubicBezTo>
                  <a:lnTo>
                    <a:pt x="1151801" y="343724"/>
                  </a:lnTo>
                  <a:lnTo>
                    <a:pt x="1126839" y="381364"/>
                  </a:lnTo>
                  <a:cubicBezTo>
                    <a:pt x="1037809" y="479891"/>
                    <a:pt x="829384" y="549024"/>
                    <a:pt x="586463" y="549024"/>
                  </a:cubicBezTo>
                  <a:cubicBezTo>
                    <a:pt x="262568" y="549024"/>
                    <a:pt x="0" y="426121"/>
                    <a:pt x="0" y="274512"/>
                  </a:cubicBezTo>
                  <a:cubicBezTo>
                    <a:pt x="0" y="122903"/>
                    <a:pt x="262568" y="0"/>
                    <a:pt x="586463" y="0"/>
                  </a:cubicBezTo>
                  <a:cubicBezTo>
                    <a:pt x="788897" y="0"/>
                    <a:pt x="967376" y="48009"/>
                    <a:pt x="1072767" y="121030"/>
                  </a:cubicBez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0E903D37-4459-4EA4-B8F7-DC2B32C144D0}"/>
                </a:ext>
              </a:extLst>
            </p:cNvPr>
            <p:cNvGrpSpPr/>
            <p:nvPr/>
          </p:nvGrpSpPr>
          <p:grpSpPr>
            <a:xfrm flipH="1">
              <a:off x="6427311" y="3527390"/>
              <a:ext cx="1628945" cy="818638"/>
              <a:chOff x="4124155" y="4476852"/>
              <a:chExt cx="1767437" cy="888238"/>
            </a:xfrm>
            <a:pattFill prst="lgConfetti">
              <a:fgClr>
                <a:srgbClr val="C00000"/>
              </a:fgClr>
              <a:bgClr>
                <a:srgbClr val="FF0000"/>
              </a:bgClr>
            </a:pattFill>
          </p:grpSpPr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7165693D-1E95-4DFE-96A2-CE27E9F2346B}"/>
                  </a:ext>
                </a:extLst>
              </p:cNvPr>
              <p:cNvSpPr/>
              <p:nvPr/>
            </p:nvSpPr>
            <p:spPr>
              <a:xfrm rot="2699840">
                <a:off x="4124155" y="4700299"/>
                <a:ext cx="1057258" cy="50600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C736A51D-700E-40CF-9171-767307C23938}"/>
                  </a:ext>
                </a:extLst>
              </p:cNvPr>
              <p:cNvSpPr/>
              <p:nvPr/>
            </p:nvSpPr>
            <p:spPr>
              <a:xfrm rot="1800000">
                <a:off x="4256722" y="4476852"/>
                <a:ext cx="158876" cy="293224"/>
              </a:xfrm>
              <a:custGeom>
                <a:avLst/>
                <a:gdLst>
                  <a:gd name="connsiteX0" fmla="*/ 119934 w 158876"/>
                  <a:gd name="connsiteY0" fmla="*/ 0 h 293224"/>
                  <a:gd name="connsiteX1" fmla="*/ 141077 w 158876"/>
                  <a:gd name="connsiteY1" fmla="*/ 41048 h 293224"/>
                  <a:gd name="connsiteX2" fmla="*/ 158876 w 158876"/>
                  <a:gd name="connsiteY2" fmla="*/ 129185 h 293224"/>
                  <a:gd name="connsiteX3" fmla="*/ 141078 w 158876"/>
                  <a:gd name="connsiteY3" fmla="*/ 217321 h 293224"/>
                  <a:gd name="connsiteX4" fmla="*/ 93877 w 158876"/>
                  <a:gd name="connsiteY4" fmla="*/ 293224 h 293224"/>
                  <a:gd name="connsiteX5" fmla="*/ 68848 w 158876"/>
                  <a:gd name="connsiteY5" fmla="*/ 276779 h 293224"/>
                  <a:gd name="connsiteX6" fmla="*/ 0 w 158876"/>
                  <a:gd name="connsiteY6" fmla="*/ 155172 h 293224"/>
                  <a:gd name="connsiteX7" fmla="*/ 68848 w 158876"/>
                  <a:gd name="connsiteY7" fmla="*/ 33563 h 293224"/>
                  <a:gd name="connsiteX8" fmla="*/ 119934 w 158876"/>
                  <a:gd name="connsiteY8" fmla="*/ 0 h 29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8876" h="293224">
                    <a:moveTo>
                      <a:pt x="119934" y="0"/>
                    </a:moveTo>
                    <a:lnTo>
                      <a:pt x="141077" y="41048"/>
                    </a:lnTo>
                    <a:cubicBezTo>
                      <a:pt x="152748" y="69517"/>
                      <a:pt x="158876" y="98994"/>
                      <a:pt x="158876" y="129185"/>
                    </a:cubicBezTo>
                    <a:cubicBezTo>
                      <a:pt x="158876" y="159376"/>
                      <a:pt x="152747" y="188853"/>
                      <a:pt x="141078" y="217321"/>
                    </a:cubicBezTo>
                    <a:lnTo>
                      <a:pt x="93877" y="293224"/>
                    </a:lnTo>
                    <a:lnTo>
                      <a:pt x="68848" y="276779"/>
                    </a:lnTo>
                    <a:cubicBezTo>
                      <a:pt x="24515" y="239402"/>
                      <a:pt x="0" y="198308"/>
                      <a:pt x="0" y="155172"/>
                    </a:cubicBezTo>
                    <a:cubicBezTo>
                      <a:pt x="0" y="112035"/>
                      <a:pt x="24515" y="70941"/>
                      <a:pt x="68848" y="33563"/>
                    </a:cubicBezTo>
                    <a:lnTo>
                      <a:pt x="119934" y="0"/>
                    </a:lnTo>
                    <a:close/>
                  </a:path>
                </a:pathLst>
              </a:custGeom>
              <a:pattFill prst="lgConfetti">
                <a:fgClr>
                  <a:srgbClr val="FF00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7152FE5A-D807-4CDE-A0C8-10654B1D2919}"/>
                  </a:ext>
                </a:extLst>
              </p:cNvPr>
              <p:cNvSpPr/>
              <p:nvPr/>
            </p:nvSpPr>
            <p:spPr>
              <a:xfrm rot="1800000">
                <a:off x="4233301" y="4740250"/>
                <a:ext cx="1658291" cy="624840"/>
              </a:xfrm>
              <a:custGeom>
                <a:avLst/>
                <a:gdLst>
                  <a:gd name="connsiteX0" fmla="*/ 55745 w 1658291"/>
                  <a:gd name="connsiteY0" fmla="*/ 137742 h 624840"/>
                  <a:gd name="connsiteX1" fmla="*/ 782207 w 1658291"/>
                  <a:gd name="connsiteY1" fmla="*/ 0 h 624840"/>
                  <a:gd name="connsiteX2" fmla="*/ 1658291 w 1658291"/>
                  <a:gd name="connsiteY2" fmla="*/ 312420 h 624840"/>
                  <a:gd name="connsiteX3" fmla="*/ 782207 w 1658291"/>
                  <a:gd name="connsiteY3" fmla="*/ 624840 h 624840"/>
                  <a:gd name="connsiteX4" fmla="*/ 55745 w 1658291"/>
                  <a:gd name="connsiteY4" fmla="*/ 487097 h 624840"/>
                  <a:gd name="connsiteX5" fmla="*/ 0 w 1658291"/>
                  <a:gd name="connsiteY5" fmla="*/ 450472 h 624840"/>
                  <a:gd name="connsiteX6" fmla="*/ 47201 w 1658291"/>
                  <a:gd name="connsiteY6" fmla="*/ 374569 h 624840"/>
                  <a:gd name="connsiteX7" fmla="*/ 64999 w 1658291"/>
                  <a:gd name="connsiteY7" fmla="*/ 286433 h 624840"/>
                  <a:gd name="connsiteX8" fmla="*/ 47200 w 1658291"/>
                  <a:gd name="connsiteY8" fmla="*/ 198296 h 624840"/>
                  <a:gd name="connsiteX9" fmla="*/ 26057 w 1658291"/>
                  <a:gd name="connsiteY9" fmla="*/ 157248 h 624840"/>
                  <a:gd name="connsiteX10" fmla="*/ 55745 w 1658291"/>
                  <a:gd name="connsiteY10" fmla="*/ 137742 h 624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8291" h="624840">
                    <a:moveTo>
                      <a:pt x="55745" y="137742"/>
                    </a:moveTo>
                    <a:cubicBezTo>
                      <a:pt x="213184" y="54639"/>
                      <a:pt x="479803" y="0"/>
                      <a:pt x="782207" y="0"/>
                    </a:cubicBezTo>
                    <a:cubicBezTo>
                      <a:pt x="1266056" y="0"/>
                      <a:pt x="1658292" y="139875"/>
                      <a:pt x="1658291" y="312420"/>
                    </a:cubicBezTo>
                    <a:cubicBezTo>
                      <a:pt x="1658292" y="484965"/>
                      <a:pt x="1266055" y="624840"/>
                      <a:pt x="782207" y="624840"/>
                    </a:cubicBezTo>
                    <a:cubicBezTo>
                      <a:pt x="479802" y="624840"/>
                      <a:pt x="213183" y="570201"/>
                      <a:pt x="55745" y="487097"/>
                    </a:cubicBezTo>
                    <a:lnTo>
                      <a:pt x="0" y="450472"/>
                    </a:lnTo>
                    <a:lnTo>
                      <a:pt x="47201" y="374569"/>
                    </a:lnTo>
                    <a:cubicBezTo>
                      <a:pt x="58870" y="346101"/>
                      <a:pt x="64999" y="316624"/>
                      <a:pt x="64999" y="286433"/>
                    </a:cubicBezTo>
                    <a:cubicBezTo>
                      <a:pt x="64999" y="256242"/>
                      <a:pt x="58871" y="226765"/>
                      <a:pt x="47200" y="198296"/>
                    </a:cubicBezTo>
                    <a:lnTo>
                      <a:pt x="26057" y="157248"/>
                    </a:lnTo>
                    <a:lnTo>
                      <a:pt x="55745" y="137742"/>
                    </a:lnTo>
                    <a:close/>
                  </a:path>
                </a:pathLst>
              </a:custGeom>
              <a:grp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158A64C5-A5DE-4106-BB69-3EB145EDA83A}"/>
                </a:ext>
              </a:extLst>
            </p:cNvPr>
            <p:cNvSpPr/>
            <p:nvPr/>
          </p:nvSpPr>
          <p:spPr>
            <a:xfrm>
              <a:off x="5959640" y="2969338"/>
              <a:ext cx="192092" cy="19209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070DA09A-32D0-4DCD-AA35-9D3959E8D046}"/>
                </a:ext>
              </a:extLst>
            </p:cNvPr>
            <p:cNvSpPr/>
            <p:nvPr/>
          </p:nvSpPr>
          <p:spPr>
            <a:xfrm>
              <a:off x="6376358" y="2969338"/>
              <a:ext cx="192092" cy="19209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750EB9E5-AEF1-487B-81C3-67DD3A3A7D65}"/>
                </a:ext>
              </a:extLst>
            </p:cNvPr>
            <p:cNvGrpSpPr/>
            <p:nvPr/>
          </p:nvGrpSpPr>
          <p:grpSpPr>
            <a:xfrm>
              <a:off x="4357511" y="3846477"/>
              <a:ext cx="1628945" cy="818638"/>
              <a:chOff x="4124155" y="4476852"/>
              <a:chExt cx="1767437" cy="888238"/>
            </a:xfrm>
            <a:pattFill prst="lgConfetti">
              <a:fgClr>
                <a:srgbClr val="C00000"/>
              </a:fgClr>
              <a:bgClr>
                <a:srgbClr val="FF0000"/>
              </a:bgClr>
            </a:pattFill>
          </p:grpSpPr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C80A3DA3-68B0-4392-A2E3-367542E61C63}"/>
                  </a:ext>
                </a:extLst>
              </p:cNvPr>
              <p:cNvSpPr/>
              <p:nvPr/>
            </p:nvSpPr>
            <p:spPr>
              <a:xfrm rot="2699840">
                <a:off x="4124155" y="4700299"/>
                <a:ext cx="1057258" cy="50600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9D0A5001-C5C9-4B9D-90D7-A09DBB97F4C1}"/>
                  </a:ext>
                </a:extLst>
              </p:cNvPr>
              <p:cNvSpPr/>
              <p:nvPr/>
            </p:nvSpPr>
            <p:spPr>
              <a:xfrm rot="1800000">
                <a:off x="4256722" y="4476852"/>
                <a:ext cx="158876" cy="293224"/>
              </a:xfrm>
              <a:custGeom>
                <a:avLst/>
                <a:gdLst>
                  <a:gd name="connsiteX0" fmla="*/ 119934 w 158876"/>
                  <a:gd name="connsiteY0" fmla="*/ 0 h 293224"/>
                  <a:gd name="connsiteX1" fmla="*/ 141077 w 158876"/>
                  <a:gd name="connsiteY1" fmla="*/ 41048 h 293224"/>
                  <a:gd name="connsiteX2" fmla="*/ 158876 w 158876"/>
                  <a:gd name="connsiteY2" fmla="*/ 129185 h 293224"/>
                  <a:gd name="connsiteX3" fmla="*/ 141078 w 158876"/>
                  <a:gd name="connsiteY3" fmla="*/ 217321 h 293224"/>
                  <a:gd name="connsiteX4" fmla="*/ 93877 w 158876"/>
                  <a:gd name="connsiteY4" fmla="*/ 293224 h 293224"/>
                  <a:gd name="connsiteX5" fmla="*/ 68848 w 158876"/>
                  <a:gd name="connsiteY5" fmla="*/ 276779 h 293224"/>
                  <a:gd name="connsiteX6" fmla="*/ 0 w 158876"/>
                  <a:gd name="connsiteY6" fmla="*/ 155172 h 293224"/>
                  <a:gd name="connsiteX7" fmla="*/ 68848 w 158876"/>
                  <a:gd name="connsiteY7" fmla="*/ 33563 h 293224"/>
                  <a:gd name="connsiteX8" fmla="*/ 119934 w 158876"/>
                  <a:gd name="connsiteY8" fmla="*/ 0 h 29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8876" h="293224">
                    <a:moveTo>
                      <a:pt x="119934" y="0"/>
                    </a:moveTo>
                    <a:lnTo>
                      <a:pt x="141077" y="41048"/>
                    </a:lnTo>
                    <a:cubicBezTo>
                      <a:pt x="152748" y="69517"/>
                      <a:pt x="158876" y="98994"/>
                      <a:pt x="158876" y="129185"/>
                    </a:cubicBezTo>
                    <a:cubicBezTo>
                      <a:pt x="158876" y="159376"/>
                      <a:pt x="152747" y="188853"/>
                      <a:pt x="141078" y="217321"/>
                    </a:cubicBezTo>
                    <a:lnTo>
                      <a:pt x="93877" y="293224"/>
                    </a:lnTo>
                    <a:lnTo>
                      <a:pt x="68848" y="276779"/>
                    </a:lnTo>
                    <a:cubicBezTo>
                      <a:pt x="24515" y="239402"/>
                      <a:pt x="0" y="198308"/>
                      <a:pt x="0" y="155172"/>
                    </a:cubicBezTo>
                    <a:cubicBezTo>
                      <a:pt x="0" y="112035"/>
                      <a:pt x="24515" y="70941"/>
                      <a:pt x="68848" y="33563"/>
                    </a:cubicBezTo>
                    <a:lnTo>
                      <a:pt x="119934" y="0"/>
                    </a:lnTo>
                    <a:close/>
                  </a:path>
                </a:pathLst>
              </a:custGeom>
              <a:pattFill prst="lgConfetti">
                <a:fgClr>
                  <a:srgbClr val="FF00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BB3B9AD9-C51E-4B95-B907-C869749D177B}"/>
                  </a:ext>
                </a:extLst>
              </p:cNvPr>
              <p:cNvSpPr/>
              <p:nvPr/>
            </p:nvSpPr>
            <p:spPr>
              <a:xfrm rot="1800000">
                <a:off x="4233301" y="4740250"/>
                <a:ext cx="1658291" cy="624840"/>
              </a:xfrm>
              <a:custGeom>
                <a:avLst/>
                <a:gdLst>
                  <a:gd name="connsiteX0" fmla="*/ 55745 w 1658291"/>
                  <a:gd name="connsiteY0" fmla="*/ 137742 h 624840"/>
                  <a:gd name="connsiteX1" fmla="*/ 782207 w 1658291"/>
                  <a:gd name="connsiteY1" fmla="*/ 0 h 624840"/>
                  <a:gd name="connsiteX2" fmla="*/ 1658291 w 1658291"/>
                  <a:gd name="connsiteY2" fmla="*/ 312420 h 624840"/>
                  <a:gd name="connsiteX3" fmla="*/ 782207 w 1658291"/>
                  <a:gd name="connsiteY3" fmla="*/ 624840 h 624840"/>
                  <a:gd name="connsiteX4" fmla="*/ 55745 w 1658291"/>
                  <a:gd name="connsiteY4" fmla="*/ 487097 h 624840"/>
                  <a:gd name="connsiteX5" fmla="*/ 0 w 1658291"/>
                  <a:gd name="connsiteY5" fmla="*/ 450472 h 624840"/>
                  <a:gd name="connsiteX6" fmla="*/ 47201 w 1658291"/>
                  <a:gd name="connsiteY6" fmla="*/ 374569 h 624840"/>
                  <a:gd name="connsiteX7" fmla="*/ 64999 w 1658291"/>
                  <a:gd name="connsiteY7" fmla="*/ 286433 h 624840"/>
                  <a:gd name="connsiteX8" fmla="*/ 47200 w 1658291"/>
                  <a:gd name="connsiteY8" fmla="*/ 198296 h 624840"/>
                  <a:gd name="connsiteX9" fmla="*/ 26057 w 1658291"/>
                  <a:gd name="connsiteY9" fmla="*/ 157248 h 624840"/>
                  <a:gd name="connsiteX10" fmla="*/ 55745 w 1658291"/>
                  <a:gd name="connsiteY10" fmla="*/ 137742 h 624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8291" h="624840">
                    <a:moveTo>
                      <a:pt x="55745" y="137742"/>
                    </a:moveTo>
                    <a:cubicBezTo>
                      <a:pt x="213184" y="54639"/>
                      <a:pt x="479803" y="0"/>
                      <a:pt x="782207" y="0"/>
                    </a:cubicBezTo>
                    <a:cubicBezTo>
                      <a:pt x="1266056" y="0"/>
                      <a:pt x="1658292" y="139875"/>
                      <a:pt x="1658291" y="312420"/>
                    </a:cubicBezTo>
                    <a:cubicBezTo>
                      <a:pt x="1658292" y="484965"/>
                      <a:pt x="1266055" y="624840"/>
                      <a:pt x="782207" y="624840"/>
                    </a:cubicBezTo>
                    <a:cubicBezTo>
                      <a:pt x="479802" y="624840"/>
                      <a:pt x="213183" y="570201"/>
                      <a:pt x="55745" y="487097"/>
                    </a:cubicBezTo>
                    <a:lnTo>
                      <a:pt x="0" y="450472"/>
                    </a:lnTo>
                    <a:lnTo>
                      <a:pt x="47201" y="374569"/>
                    </a:lnTo>
                    <a:cubicBezTo>
                      <a:pt x="58870" y="346101"/>
                      <a:pt x="64999" y="316624"/>
                      <a:pt x="64999" y="286433"/>
                    </a:cubicBezTo>
                    <a:cubicBezTo>
                      <a:pt x="64999" y="256242"/>
                      <a:pt x="58871" y="226765"/>
                      <a:pt x="47200" y="198296"/>
                    </a:cubicBezTo>
                    <a:lnTo>
                      <a:pt x="26057" y="157248"/>
                    </a:lnTo>
                    <a:lnTo>
                      <a:pt x="55745" y="137742"/>
                    </a:lnTo>
                    <a:close/>
                  </a:path>
                </a:pathLst>
              </a:custGeom>
              <a:grp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DFBFD502-2575-4753-ABC2-97F426E00DBE}"/>
                </a:ext>
              </a:extLst>
            </p:cNvPr>
            <p:cNvGrpSpPr/>
            <p:nvPr/>
          </p:nvGrpSpPr>
          <p:grpSpPr>
            <a:xfrm flipH="1">
              <a:off x="6570186" y="3846477"/>
              <a:ext cx="1628945" cy="818638"/>
              <a:chOff x="4124155" y="4476852"/>
              <a:chExt cx="1767437" cy="888238"/>
            </a:xfrm>
            <a:pattFill prst="lgConfetti">
              <a:fgClr>
                <a:srgbClr val="C00000"/>
              </a:fgClr>
              <a:bgClr>
                <a:srgbClr val="FF0000"/>
              </a:bgClr>
            </a:pattFill>
          </p:grpSpPr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BCC2FB37-F364-4541-968B-65ED7B77A7AB}"/>
                  </a:ext>
                </a:extLst>
              </p:cNvPr>
              <p:cNvSpPr/>
              <p:nvPr/>
            </p:nvSpPr>
            <p:spPr>
              <a:xfrm rot="2699840">
                <a:off x="4124155" y="4700299"/>
                <a:ext cx="1057258" cy="50600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323668A5-F383-4DCB-8114-B75A3C4CAB7B}"/>
                  </a:ext>
                </a:extLst>
              </p:cNvPr>
              <p:cNvSpPr/>
              <p:nvPr/>
            </p:nvSpPr>
            <p:spPr>
              <a:xfrm rot="1800000">
                <a:off x="4256722" y="4476852"/>
                <a:ext cx="158876" cy="293224"/>
              </a:xfrm>
              <a:custGeom>
                <a:avLst/>
                <a:gdLst>
                  <a:gd name="connsiteX0" fmla="*/ 119934 w 158876"/>
                  <a:gd name="connsiteY0" fmla="*/ 0 h 293224"/>
                  <a:gd name="connsiteX1" fmla="*/ 141077 w 158876"/>
                  <a:gd name="connsiteY1" fmla="*/ 41048 h 293224"/>
                  <a:gd name="connsiteX2" fmla="*/ 158876 w 158876"/>
                  <a:gd name="connsiteY2" fmla="*/ 129185 h 293224"/>
                  <a:gd name="connsiteX3" fmla="*/ 141078 w 158876"/>
                  <a:gd name="connsiteY3" fmla="*/ 217321 h 293224"/>
                  <a:gd name="connsiteX4" fmla="*/ 93877 w 158876"/>
                  <a:gd name="connsiteY4" fmla="*/ 293224 h 293224"/>
                  <a:gd name="connsiteX5" fmla="*/ 68848 w 158876"/>
                  <a:gd name="connsiteY5" fmla="*/ 276779 h 293224"/>
                  <a:gd name="connsiteX6" fmla="*/ 0 w 158876"/>
                  <a:gd name="connsiteY6" fmla="*/ 155172 h 293224"/>
                  <a:gd name="connsiteX7" fmla="*/ 68848 w 158876"/>
                  <a:gd name="connsiteY7" fmla="*/ 33563 h 293224"/>
                  <a:gd name="connsiteX8" fmla="*/ 119934 w 158876"/>
                  <a:gd name="connsiteY8" fmla="*/ 0 h 29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8876" h="293224">
                    <a:moveTo>
                      <a:pt x="119934" y="0"/>
                    </a:moveTo>
                    <a:lnTo>
                      <a:pt x="141077" y="41048"/>
                    </a:lnTo>
                    <a:cubicBezTo>
                      <a:pt x="152748" y="69517"/>
                      <a:pt x="158876" y="98994"/>
                      <a:pt x="158876" y="129185"/>
                    </a:cubicBezTo>
                    <a:cubicBezTo>
                      <a:pt x="158876" y="159376"/>
                      <a:pt x="152747" y="188853"/>
                      <a:pt x="141078" y="217321"/>
                    </a:cubicBezTo>
                    <a:lnTo>
                      <a:pt x="93877" y="293224"/>
                    </a:lnTo>
                    <a:lnTo>
                      <a:pt x="68848" y="276779"/>
                    </a:lnTo>
                    <a:cubicBezTo>
                      <a:pt x="24515" y="239402"/>
                      <a:pt x="0" y="198308"/>
                      <a:pt x="0" y="155172"/>
                    </a:cubicBezTo>
                    <a:cubicBezTo>
                      <a:pt x="0" y="112035"/>
                      <a:pt x="24515" y="70941"/>
                      <a:pt x="68848" y="33563"/>
                    </a:cubicBezTo>
                    <a:lnTo>
                      <a:pt x="119934" y="0"/>
                    </a:lnTo>
                    <a:close/>
                  </a:path>
                </a:pathLst>
              </a:custGeom>
              <a:pattFill prst="lgConfetti">
                <a:fgClr>
                  <a:srgbClr val="FF00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83899A0B-64B7-40DD-AED3-E8D61B3C6EBB}"/>
                  </a:ext>
                </a:extLst>
              </p:cNvPr>
              <p:cNvSpPr/>
              <p:nvPr/>
            </p:nvSpPr>
            <p:spPr>
              <a:xfrm rot="1800000">
                <a:off x="4233301" y="4740250"/>
                <a:ext cx="1658291" cy="624840"/>
              </a:xfrm>
              <a:custGeom>
                <a:avLst/>
                <a:gdLst>
                  <a:gd name="connsiteX0" fmla="*/ 55745 w 1658291"/>
                  <a:gd name="connsiteY0" fmla="*/ 137742 h 624840"/>
                  <a:gd name="connsiteX1" fmla="*/ 782207 w 1658291"/>
                  <a:gd name="connsiteY1" fmla="*/ 0 h 624840"/>
                  <a:gd name="connsiteX2" fmla="*/ 1658291 w 1658291"/>
                  <a:gd name="connsiteY2" fmla="*/ 312420 h 624840"/>
                  <a:gd name="connsiteX3" fmla="*/ 782207 w 1658291"/>
                  <a:gd name="connsiteY3" fmla="*/ 624840 h 624840"/>
                  <a:gd name="connsiteX4" fmla="*/ 55745 w 1658291"/>
                  <a:gd name="connsiteY4" fmla="*/ 487097 h 624840"/>
                  <a:gd name="connsiteX5" fmla="*/ 0 w 1658291"/>
                  <a:gd name="connsiteY5" fmla="*/ 450472 h 624840"/>
                  <a:gd name="connsiteX6" fmla="*/ 47201 w 1658291"/>
                  <a:gd name="connsiteY6" fmla="*/ 374569 h 624840"/>
                  <a:gd name="connsiteX7" fmla="*/ 64999 w 1658291"/>
                  <a:gd name="connsiteY7" fmla="*/ 286433 h 624840"/>
                  <a:gd name="connsiteX8" fmla="*/ 47200 w 1658291"/>
                  <a:gd name="connsiteY8" fmla="*/ 198296 h 624840"/>
                  <a:gd name="connsiteX9" fmla="*/ 26057 w 1658291"/>
                  <a:gd name="connsiteY9" fmla="*/ 157248 h 624840"/>
                  <a:gd name="connsiteX10" fmla="*/ 55745 w 1658291"/>
                  <a:gd name="connsiteY10" fmla="*/ 137742 h 624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8291" h="624840">
                    <a:moveTo>
                      <a:pt x="55745" y="137742"/>
                    </a:moveTo>
                    <a:cubicBezTo>
                      <a:pt x="213184" y="54639"/>
                      <a:pt x="479803" y="0"/>
                      <a:pt x="782207" y="0"/>
                    </a:cubicBezTo>
                    <a:cubicBezTo>
                      <a:pt x="1266056" y="0"/>
                      <a:pt x="1658292" y="139875"/>
                      <a:pt x="1658291" y="312420"/>
                    </a:cubicBezTo>
                    <a:cubicBezTo>
                      <a:pt x="1658292" y="484965"/>
                      <a:pt x="1266055" y="624840"/>
                      <a:pt x="782207" y="624840"/>
                    </a:cubicBezTo>
                    <a:cubicBezTo>
                      <a:pt x="479802" y="624840"/>
                      <a:pt x="213183" y="570201"/>
                      <a:pt x="55745" y="487097"/>
                    </a:cubicBezTo>
                    <a:lnTo>
                      <a:pt x="0" y="450472"/>
                    </a:lnTo>
                    <a:lnTo>
                      <a:pt x="47201" y="374569"/>
                    </a:lnTo>
                    <a:cubicBezTo>
                      <a:pt x="58870" y="346101"/>
                      <a:pt x="64999" y="316624"/>
                      <a:pt x="64999" y="286433"/>
                    </a:cubicBezTo>
                    <a:cubicBezTo>
                      <a:pt x="64999" y="256242"/>
                      <a:pt x="58871" y="226765"/>
                      <a:pt x="47200" y="198296"/>
                    </a:cubicBezTo>
                    <a:lnTo>
                      <a:pt x="26057" y="157248"/>
                    </a:lnTo>
                    <a:lnTo>
                      <a:pt x="55745" y="137742"/>
                    </a:lnTo>
                    <a:close/>
                  </a:path>
                </a:pathLst>
              </a:custGeom>
              <a:grp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775A6479-6F47-4E82-8F1A-00917A24FD2C}"/>
                </a:ext>
              </a:extLst>
            </p:cNvPr>
            <p:cNvGrpSpPr/>
            <p:nvPr/>
          </p:nvGrpSpPr>
          <p:grpSpPr>
            <a:xfrm>
              <a:off x="4247973" y="4203665"/>
              <a:ext cx="1628945" cy="818638"/>
              <a:chOff x="4124155" y="4476852"/>
              <a:chExt cx="1767437" cy="888238"/>
            </a:xfrm>
            <a:pattFill prst="lgConfetti">
              <a:fgClr>
                <a:srgbClr val="C00000"/>
              </a:fgClr>
              <a:bgClr>
                <a:srgbClr val="FF0000"/>
              </a:bgClr>
            </a:pattFill>
          </p:grpSpPr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67CAC2CB-FCE0-4A9D-BFA9-87CAC625F4DF}"/>
                  </a:ext>
                </a:extLst>
              </p:cNvPr>
              <p:cNvSpPr/>
              <p:nvPr/>
            </p:nvSpPr>
            <p:spPr>
              <a:xfrm rot="2699840">
                <a:off x="4124155" y="4700299"/>
                <a:ext cx="1057258" cy="50600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11B38262-EB38-4C23-A62F-29C7009735D1}"/>
                  </a:ext>
                </a:extLst>
              </p:cNvPr>
              <p:cNvSpPr/>
              <p:nvPr/>
            </p:nvSpPr>
            <p:spPr>
              <a:xfrm rot="1800000">
                <a:off x="4256722" y="4476852"/>
                <a:ext cx="158876" cy="293224"/>
              </a:xfrm>
              <a:custGeom>
                <a:avLst/>
                <a:gdLst>
                  <a:gd name="connsiteX0" fmla="*/ 119934 w 158876"/>
                  <a:gd name="connsiteY0" fmla="*/ 0 h 293224"/>
                  <a:gd name="connsiteX1" fmla="*/ 141077 w 158876"/>
                  <a:gd name="connsiteY1" fmla="*/ 41048 h 293224"/>
                  <a:gd name="connsiteX2" fmla="*/ 158876 w 158876"/>
                  <a:gd name="connsiteY2" fmla="*/ 129185 h 293224"/>
                  <a:gd name="connsiteX3" fmla="*/ 141078 w 158876"/>
                  <a:gd name="connsiteY3" fmla="*/ 217321 h 293224"/>
                  <a:gd name="connsiteX4" fmla="*/ 93877 w 158876"/>
                  <a:gd name="connsiteY4" fmla="*/ 293224 h 293224"/>
                  <a:gd name="connsiteX5" fmla="*/ 68848 w 158876"/>
                  <a:gd name="connsiteY5" fmla="*/ 276779 h 293224"/>
                  <a:gd name="connsiteX6" fmla="*/ 0 w 158876"/>
                  <a:gd name="connsiteY6" fmla="*/ 155172 h 293224"/>
                  <a:gd name="connsiteX7" fmla="*/ 68848 w 158876"/>
                  <a:gd name="connsiteY7" fmla="*/ 33563 h 293224"/>
                  <a:gd name="connsiteX8" fmla="*/ 119934 w 158876"/>
                  <a:gd name="connsiteY8" fmla="*/ 0 h 29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8876" h="293224">
                    <a:moveTo>
                      <a:pt x="119934" y="0"/>
                    </a:moveTo>
                    <a:lnTo>
                      <a:pt x="141077" y="41048"/>
                    </a:lnTo>
                    <a:cubicBezTo>
                      <a:pt x="152748" y="69517"/>
                      <a:pt x="158876" y="98994"/>
                      <a:pt x="158876" y="129185"/>
                    </a:cubicBezTo>
                    <a:cubicBezTo>
                      <a:pt x="158876" y="159376"/>
                      <a:pt x="152747" y="188853"/>
                      <a:pt x="141078" y="217321"/>
                    </a:cubicBezTo>
                    <a:lnTo>
                      <a:pt x="93877" y="293224"/>
                    </a:lnTo>
                    <a:lnTo>
                      <a:pt x="68848" y="276779"/>
                    </a:lnTo>
                    <a:cubicBezTo>
                      <a:pt x="24515" y="239402"/>
                      <a:pt x="0" y="198308"/>
                      <a:pt x="0" y="155172"/>
                    </a:cubicBezTo>
                    <a:cubicBezTo>
                      <a:pt x="0" y="112035"/>
                      <a:pt x="24515" y="70941"/>
                      <a:pt x="68848" y="33563"/>
                    </a:cubicBezTo>
                    <a:lnTo>
                      <a:pt x="119934" y="0"/>
                    </a:lnTo>
                    <a:close/>
                  </a:path>
                </a:pathLst>
              </a:custGeom>
              <a:pattFill prst="lgConfetti">
                <a:fgClr>
                  <a:srgbClr val="FF00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9B25E483-9E9D-48C6-BC25-C9C5A934CEA6}"/>
                  </a:ext>
                </a:extLst>
              </p:cNvPr>
              <p:cNvSpPr/>
              <p:nvPr/>
            </p:nvSpPr>
            <p:spPr>
              <a:xfrm rot="1800000">
                <a:off x="4233301" y="4740250"/>
                <a:ext cx="1658291" cy="624840"/>
              </a:xfrm>
              <a:custGeom>
                <a:avLst/>
                <a:gdLst>
                  <a:gd name="connsiteX0" fmla="*/ 55745 w 1658291"/>
                  <a:gd name="connsiteY0" fmla="*/ 137742 h 624840"/>
                  <a:gd name="connsiteX1" fmla="*/ 782207 w 1658291"/>
                  <a:gd name="connsiteY1" fmla="*/ 0 h 624840"/>
                  <a:gd name="connsiteX2" fmla="*/ 1658291 w 1658291"/>
                  <a:gd name="connsiteY2" fmla="*/ 312420 h 624840"/>
                  <a:gd name="connsiteX3" fmla="*/ 782207 w 1658291"/>
                  <a:gd name="connsiteY3" fmla="*/ 624840 h 624840"/>
                  <a:gd name="connsiteX4" fmla="*/ 55745 w 1658291"/>
                  <a:gd name="connsiteY4" fmla="*/ 487097 h 624840"/>
                  <a:gd name="connsiteX5" fmla="*/ 0 w 1658291"/>
                  <a:gd name="connsiteY5" fmla="*/ 450472 h 624840"/>
                  <a:gd name="connsiteX6" fmla="*/ 47201 w 1658291"/>
                  <a:gd name="connsiteY6" fmla="*/ 374569 h 624840"/>
                  <a:gd name="connsiteX7" fmla="*/ 64999 w 1658291"/>
                  <a:gd name="connsiteY7" fmla="*/ 286433 h 624840"/>
                  <a:gd name="connsiteX8" fmla="*/ 47200 w 1658291"/>
                  <a:gd name="connsiteY8" fmla="*/ 198296 h 624840"/>
                  <a:gd name="connsiteX9" fmla="*/ 26057 w 1658291"/>
                  <a:gd name="connsiteY9" fmla="*/ 157248 h 624840"/>
                  <a:gd name="connsiteX10" fmla="*/ 55745 w 1658291"/>
                  <a:gd name="connsiteY10" fmla="*/ 137742 h 624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8291" h="624840">
                    <a:moveTo>
                      <a:pt x="55745" y="137742"/>
                    </a:moveTo>
                    <a:cubicBezTo>
                      <a:pt x="213184" y="54639"/>
                      <a:pt x="479803" y="0"/>
                      <a:pt x="782207" y="0"/>
                    </a:cubicBezTo>
                    <a:cubicBezTo>
                      <a:pt x="1266056" y="0"/>
                      <a:pt x="1658292" y="139875"/>
                      <a:pt x="1658291" y="312420"/>
                    </a:cubicBezTo>
                    <a:cubicBezTo>
                      <a:pt x="1658292" y="484965"/>
                      <a:pt x="1266055" y="624840"/>
                      <a:pt x="782207" y="624840"/>
                    </a:cubicBezTo>
                    <a:cubicBezTo>
                      <a:pt x="479802" y="624840"/>
                      <a:pt x="213183" y="570201"/>
                      <a:pt x="55745" y="487097"/>
                    </a:cubicBezTo>
                    <a:lnTo>
                      <a:pt x="0" y="450472"/>
                    </a:lnTo>
                    <a:lnTo>
                      <a:pt x="47201" y="374569"/>
                    </a:lnTo>
                    <a:cubicBezTo>
                      <a:pt x="58870" y="346101"/>
                      <a:pt x="64999" y="316624"/>
                      <a:pt x="64999" y="286433"/>
                    </a:cubicBezTo>
                    <a:cubicBezTo>
                      <a:pt x="64999" y="256242"/>
                      <a:pt x="58871" y="226765"/>
                      <a:pt x="47200" y="198296"/>
                    </a:cubicBezTo>
                    <a:lnTo>
                      <a:pt x="26057" y="157248"/>
                    </a:lnTo>
                    <a:lnTo>
                      <a:pt x="55745" y="137742"/>
                    </a:lnTo>
                    <a:close/>
                  </a:path>
                </a:pathLst>
              </a:custGeom>
              <a:grp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F32D5CEB-E4B4-4752-9B00-529DA1918FF9}"/>
                </a:ext>
              </a:extLst>
            </p:cNvPr>
            <p:cNvGrpSpPr/>
            <p:nvPr/>
          </p:nvGrpSpPr>
          <p:grpSpPr>
            <a:xfrm flipH="1">
              <a:off x="6679724" y="4203665"/>
              <a:ext cx="1628945" cy="818638"/>
              <a:chOff x="4124155" y="4476852"/>
              <a:chExt cx="1767437" cy="888238"/>
            </a:xfrm>
            <a:pattFill prst="lgConfetti">
              <a:fgClr>
                <a:srgbClr val="C00000"/>
              </a:fgClr>
              <a:bgClr>
                <a:srgbClr val="FF0000"/>
              </a:bgClr>
            </a:pattFill>
          </p:grpSpPr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D3BCC3F0-4FE6-4172-BDA8-0AE24F891B1C}"/>
                  </a:ext>
                </a:extLst>
              </p:cNvPr>
              <p:cNvSpPr/>
              <p:nvPr/>
            </p:nvSpPr>
            <p:spPr>
              <a:xfrm rot="2699840">
                <a:off x="4124155" y="4700299"/>
                <a:ext cx="1057258" cy="50600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8AB58F94-E8A8-4C8D-94CC-FBDC0F5D11DD}"/>
                  </a:ext>
                </a:extLst>
              </p:cNvPr>
              <p:cNvSpPr/>
              <p:nvPr/>
            </p:nvSpPr>
            <p:spPr>
              <a:xfrm rot="1800000">
                <a:off x="4256722" y="4476852"/>
                <a:ext cx="158876" cy="293224"/>
              </a:xfrm>
              <a:custGeom>
                <a:avLst/>
                <a:gdLst>
                  <a:gd name="connsiteX0" fmla="*/ 119934 w 158876"/>
                  <a:gd name="connsiteY0" fmla="*/ 0 h 293224"/>
                  <a:gd name="connsiteX1" fmla="*/ 141077 w 158876"/>
                  <a:gd name="connsiteY1" fmla="*/ 41048 h 293224"/>
                  <a:gd name="connsiteX2" fmla="*/ 158876 w 158876"/>
                  <a:gd name="connsiteY2" fmla="*/ 129185 h 293224"/>
                  <a:gd name="connsiteX3" fmla="*/ 141078 w 158876"/>
                  <a:gd name="connsiteY3" fmla="*/ 217321 h 293224"/>
                  <a:gd name="connsiteX4" fmla="*/ 93877 w 158876"/>
                  <a:gd name="connsiteY4" fmla="*/ 293224 h 293224"/>
                  <a:gd name="connsiteX5" fmla="*/ 68848 w 158876"/>
                  <a:gd name="connsiteY5" fmla="*/ 276779 h 293224"/>
                  <a:gd name="connsiteX6" fmla="*/ 0 w 158876"/>
                  <a:gd name="connsiteY6" fmla="*/ 155172 h 293224"/>
                  <a:gd name="connsiteX7" fmla="*/ 68848 w 158876"/>
                  <a:gd name="connsiteY7" fmla="*/ 33563 h 293224"/>
                  <a:gd name="connsiteX8" fmla="*/ 119934 w 158876"/>
                  <a:gd name="connsiteY8" fmla="*/ 0 h 29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8876" h="293224">
                    <a:moveTo>
                      <a:pt x="119934" y="0"/>
                    </a:moveTo>
                    <a:lnTo>
                      <a:pt x="141077" y="41048"/>
                    </a:lnTo>
                    <a:cubicBezTo>
                      <a:pt x="152748" y="69517"/>
                      <a:pt x="158876" y="98994"/>
                      <a:pt x="158876" y="129185"/>
                    </a:cubicBezTo>
                    <a:cubicBezTo>
                      <a:pt x="158876" y="159376"/>
                      <a:pt x="152747" y="188853"/>
                      <a:pt x="141078" y="217321"/>
                    </a:cubicBezTo>
                    <a:lnTo>
                      <a:pt x="93877" y="293224"/>
                    </a:lnTo>
                    <a:lnTo>
                      <a:pt x="68848" y="276779"/>
                    </a:lnTo>
                    <a:cubicBezTo>
                      <a:pt x="24515" y="239402"/>
                      <a:pt x="0" y="198308"/>
                      <a:pt x="0" y="155172"/>
                    </a:cubicBezTo>
                    <a:cubicBezTo>
                      <a:pt x="0" y="112035"/>
                      <a:pt x="24515" y="70941"/>
                      <a:pt x="68848" y="33563"/>
                    </a:cubicBezTo>
                    <a:lnTo>
                      <a:pt x="119934" y="0"/>
                    </a:lnTo>
                    <a:close/>
                  </a:path>
                </a:pathLst>
              </a:custGeom>
              <a:pattFill prst="lgConfetti">
                <a:fgClr>
                  <a:srgbClr val="FF00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05A4A7FF-14F3-451F-AE1A-61B217F353A0}"/>
                  </a:ext>
                </a:extLst>
              </p:cNvPr>
              <p:cNvSpPr/>
              <p:nvPr/>
            </p:nvSpPr>
            <p:spPr>
              <a:xfrm rot="1800000">
                <a:off x="4233301" y="4740250"/>
                <a:ext cx="1658291" cy="624840"/>
              </a:xfrm>
              <a:custGeom>
                <a:avLst/>
                <a:gdLst>
                  <a:gd name="connsiteX0" fmla="*/ 55745 w 1658291"/>
                  <a:gd name="connsiteY0" fmla="*/ 137742 h 624840"/>
                  <a:gd name="connsiteX1" fmla="*/ 782207 w 1658291"/>
                  <a:gd name="connsiteY1" fmla="*/ 0 h 624840"/>
                  <a:gd name="connsiteX2" fmla="*/ 1658291 w 1658291"/>
                  <a:gd name="connsiteY2" fmla="*/ 312420 h 624840"/>
                  <a:gd name="connsiteX3" fmla="*/ 782207 w 1658291"/>
                  <a:gd name="connsiteY3" fmla="*/ 624840 h 624840"/>
                  <a:gd name="connsiteX4" fmla="*/ 55745 w 1658291"/>
                  <a:gd name="connsiteY4" fmla="*/ 487097 h 624840"/>
                  <a:gd name="connsiteX5" fmla="*/ 0 w 1658291"/>
                  <a:gd name="connsiteY5" fmla="*/ 450472 h 624840"/>
                  <a:gd name="connsiteX6" fmla="*/ 47201 w 1658291"/>
                  <a:gd name="connsiteY6" fmla="*/ 374569 h 624840"/>
                  <a:gd name="connsiteX7" fmla="*/ 64999 w 1658291"/>
                  <a:gd name="connsiteY7" fmla="*/ 286433 h 624840"/>
                  <a:gd name="connsiteX8" fmla="*/ 47200 w 1658291"/>
                  <a:gd name="connsiteY8" fmla="*/ 198296 h 624840"/>
                  <a:gd name="connsiteX9" fmla="*/ 26057 w 1658291"/>
                  <a:gd name="connsiteY9" fmla="*/ 157248 h 624840"/>
                  <a:gd name="connsiteX10" fmla="*/ 55745 w 1658291"/>
                  <a:gd name="connsiteY10" fmla="*/ 137742 h 624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8291" h="624840">
                    <a:moveTo>
                      <a:pt x="55745" y="137742"/>
                    </a:moveTo>
                    <a:cubicBezTo>
                      <a:pt x="213184" y="54639"/>
                      <a:pt x="479803" y="0"/>
                      <a:pt x="782207" y="0"/>
                    </a:cubicBezTo>
                    <a:cubicBezTo>
                      <a:pt x="1266056" y="0"/>
                      <a:pt x="1658292" y="139875"/>
                      <a:pt x="1658291" y="312420"/>
                    </a:cubicBezTo>
                    <a:cubicBezTo>
                      <a:pt x="1658292" y="484965"/>
                      <a:pt x="1266055" y="624840"/>
                      <a:pt x="782207" y="624840"/>
                    </a:cubicBezTo>
                    <a:cubicBezTo>
                      <a:pt x="479802" y="624840"/>
                      <a:pt x="213183" y="570201"/>
                      <a:pt x="55745" y="487097"/>
                    </a:cubicBezTo>
                    <a:lnTo>
                      <a:pt x="0" y="450472"/>
                    </a:lnTo>
                    <a:lnTo>
                      <a:pt x="47201" y="374569"/>
                    </a:lnTo>
                    <a:cubicBezTo>
                      <a:pt x="58870" y="346101"/>
                      <a:pt x="64999" y="316624"/>
                      <a:pt x="64999" y="286433"/>
                    </a:cubicBezTo>
                    <a:cubicBezTo>
                      <a:pt x="64999" y="256242"/>
                      <a:pt x="58871" y="226765"/>
                      <a:pt x="47200" y="198296"/>
                    </a:cubicBezTo>
                    <a:lnTo>
                      <a:pt x="26057" y="157248"/>
                    </a:lnTo>
                    <a:lnTo>
                      <a:pt x="55745" y="137742"/>
                    </a:lnTo>
                    <a:close/>
                  </a:path>
                </a:pathLst>
              </a:custGeom>
              <a:grp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A7294D80-238F-448A-9A3F-8ED04A51A18C}"/>
                </a:ext>
              </a:extLst>
            </p:cNvPr>
            <p:cNvGrpSpPr/>
            <p:nvPr/>
          </p:nvGrpSpPr>
          <p:grpSpPr>
            <a:xfrm>
              <a:off x="4124155" y="4476852"/>
              <a:ext cx="1767437" cy="888238"/>
              <a:chOff x="4124155" y="4476852"/>
              <a:chExt cx="1767437" cy="888238"/>
            </a:xfrm>
            <a:pattFill prst="lgConfetti">
              <a:fgClr>
                <a:srgbClr val="C00000"/>
              </a:fgClr>
              <a:bgClr>
                <a:srgbClr val="FF0000"/>
              </a:bgClr>
            </a:pattFill>
          </p:grpSpPr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3F8483A1-55DD-40F8-B1A6-19E00DC3C8F7}"/>
                  </a:ext>
                </a:extLst>
              </p:cNvPr>
              <p:cNvSpPr/>
              <p:nvPr/>
            </p:nvSpPr>
            <p:spPr>
              <a:xfrm rot="2699840">
                <a:off x="4124155" y="4700299"/>
                <a:ext cx="1057258" cy="506004"/>
              </a:xfrm>
              <a:prstGeom prst="ellipse">
                <a:avLst/>
              </a:prstGeom>
              <a:pattFill prst="lgConfetti">
                <a:fgClr>
                  <a:srgbClr val="FF0000"/>
                </a:fgClr>
                <a:bgClr>
                  <a:srgbClr val="C0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02FC00A0-ED70-4E00-976B-94C83CCB1166}"/>
                  </a:ext>
                </a:extLst>
              </p:cNvPr>
              <p:cNvSpPr/>
              <p:nvPr/>
            </p:nvSpPr>
            <p:spPr>
              <a:xfrm rot="1800000">
                <a:off x="4256722" y="4476852"/>
                <a:ext cx="158876" cy="293224"/>
              </a:xfrm>
              <a:custGeom>
                <a:avLst/>
                <a:gdLst>
                  <a:gd name="connsiteX0" fmla="*/ 119934 w 158876"/>
                  <a:gd name="connsiteY0" fmla="*/ 0 h 293224"/>
                  <a:gd name="connsiteX1" fmla="*/ 141077 w 158876"/>
                  <a:gd name="connsiteY1" fmla="*/ 41048 h 293224"/>
                  <a:gd name="connsiteX2" fmla="*/ 158876 w 158876"/>
                  <a:gd name="connsiteY2" fmla="*/ 129185 h 293224"/>
                  <a:gd name="connsiteX3" fmla="*/ 141078 w 158876"/>
                  <a:gd name="connsiteY3" fmla="*/ 217321 h 293224"/>
                  <a:gd name="connsiteX4" fmla="*/ 93877 w 158876"/>
                  <a:gd name="connsiteY4" fmla="*/ 293224 h 293224"/>
                  <a:gd name="connsiteX5" fmla="*/ 68848 w 158876"/>
                  <a:gd name="connsiteY5" fmla="*/ 276779 h 293224"/>
                  <a:gd name="connsiteX6" fmla="*/ 0 w 158876"/>
                  <a:gd name="connsiteY6" fmla="*/ 155172 h 293224"/>
                  <a:gd name="connsiteX7" fmla="*/ 68848 w 158876"/>
                  <a:gd name="connsiteY7" fmla="*/ 33563 h 293224"/>
                  <a:gd name="connsiteX8" fmla="*/ 119934 w 158876"/>
                  <a:gd name="connsiteY8" fmla="*/ 0 h 29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8876" h="293224">
                    <a:moveTo>
                      <a:pt x="119934" y="0"/>
                    </a:moveTo>
                    <a:lnTo>
                      <a:pt x="141077" y="41048"/>
                    </a:lnTo>
                    <a:cubicBezTo>
                      <a:pt x="152748" y="69517"/>
                      <a:pt x="158876" y="98994"/>
                      <a:pt x="158876" y="129185"/>
                    </a:cubicBezTo>
                    <a:cubicBezTo>
                      <a:pt x="158876" y="159376"/>
                      <a:pt x="152747" y="188853"/>
                      <a:pt x="141078" y="217321"/>
                    </a:cubicBezTo>
                    <a:lnTo>
                      <a:pt x="93877" y="293224"/>
                    </a:lnTo>
                    <a:lnTo>
                      <a:pt x="68848" y="276779"/>
                    </a:lnTo>
                    <a:cubicBezTo>
                      <a:pt x="24515" y="239402"/>
                      <a:pt x="0" y="198308"/>
                      <a:pt x="0" y="155172"/>
                    </a:cubicBezTo>
                    <a:cubicBezTo>
                      <a:pt x="0" y="112035"/>
                      <a:pt x="24515" y="70941"/>
                      <a:pt x="68848" y="33563"/>
                    </a:cubicBezTo>
                    <a:lnTo>
                      <a:pt x="119934" y="0"/>
                    </a:lnTo>
                    <a:close/>
                  </a:path>
                </a:pathLst>
              </a:custGeom>
              <a:pattFill prst="lgConfetti">
                <a:fgClr>
                  <a:srgbClr val="FF00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1FDC8718-4454-486B-AA91-ADABEC1145FF}"/>
                  </a:ext>
                </a:extLst>
              </p:cNvPr>
              <p:cNvSpPr/>
              <p:nvPr/>
            </p:nvSpPr>
            <p:spPr>
              <a:xfrm rot="1800000">
                <a:off x="4233301" y="4740250"/>
                <a:ext cx="1658291" cy="624840"/>
              </a:xfrm>
              <a:custGeom>
                <a:avLst/>
                <a:gdLst>
                  <a:gd name="connsiteX0" fmla="*/ 55745 w 1658291"/>
                  <a:gd name="connsiteY0" fmla="*/ 137742 h 624840"/>
                  <a:gd name="connsiteX1" fmla="*/ 782207 w 1658291"/>
                  <a:gd name="connsiteY1" fmla="*/ 0 h 624840"/>
                  <a:gd name="connsiteX2" fmla="*/ 1658291 w 1658291"/>
                  <a:gd name="connsiteY2" fmla="*/ 312420 h 624840"/>
                  <a:gd name="connsiteX3" fmla="*/ 782207 w 1658291"/>
                  <a:gd name="connsiteY3" fmla="*/ 624840 h 624840"/>
                  <a:gd name="connsiteX4" fmla="*/ 55745 w 1658291"/>
                  <a:gd name="connsiteY4" fmla="*/ 487097 h 624840"/>
                  <a:gd name="connsiteX5" fmla="*/ 0 w 1658291"/>
                  <a:gd name="connsiteY5" fmla="*/ 450472 h 624840"/>
                  <a:gd name="connsiteX6" fmla="*/ 47201 w 1658291"/>
                  <a:gd name="connsiteY6" fmla="*/ 374569 h 624840"/>
                  <a:gd name="connsiteX7" fmla="*/ 64999 w 1658291"/>
                  <a:gd name="connsiteY7" fmla="*/ 286433 h 624840"/>
                  <a:gd name="connsiteX8" fmla="*/ 47200 w 1658291"/>
                  <a:gd name="connsiteY8" fmla="*/ 198296 h 624840"/>
                  <a:gd name="connsiteX9" fmla="*/ 26057 w 1658291"/>
                  <a:gd name="connsiteY9" fmla="*/ 157248 h 624840"/>
                  <a:gd name="connsiteX10" fmla="*/ 55745 w 1658291"/>
                  <a:gd name="connsiteY10" fmla="*/ 137742 h 624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8291" h="624840">
                    <a:moveTo>
                      <a:pt x="55745" y="137742"/>
                    </a:moveTo>
                    <a:cubicBezTo>
                      <a:pt x="213184" y="54639"/>
                      <a:pt x="479803" y="0"/>
                      <a:pt x="782207" y="0"/>
                    </a:cubicBezTo>
                    <a:cubicBezTo>
                      <a:pt x="1266056" y="0"/>
                      <a:pt x="1658292" y="139875"/>
                      <a:pt x="1658291" y="312420"/>
                    </a:cubicBezTo>
                    <a:cubicBezTo>
                      <a:pt x="1658292" y="484965"/>
                      <a:pt x="1266055" y="624840"/>
                      <a:pt x="782207" y="624840"/>
                    </a:cubicBezTo>
                    <a:cubicBezTo>
                      <a:pt x="479802" y="624840"/>
                      <a:pt x="213183" y="570201"/>
                      <a:pt x="55745" y="487097"/>
                    </a:cubicBezTo>
                    <a:lnTo>
                      <a:pt x="0" y="450472"/>
                    </a:lnTo>
                    <a:lnTo>
                      <a:pt x="47201" y="374569"/>
                    </a:lnTo>
                    <a:cubicBezTo>
                      <a:pt x="58870" y="346101"/>
                      <a:pt x="64999" y="316624"/>
                      <a:pt x="64999" y="286433"/>
                    </a:cubicBezTo>
                    <a:cubicBezTo>
                      <a:pt x="64999" y="256242"/>
                      <a:pt x="58871" y="226765"/>
                      <a:pt x="47200" y="198296"/>
                    </a:cubicBezTo>
                    <a:lnTo>
                      <a:pt x="26057" y="157248"/>
                    </a:lnTo>
                    <a:lnTo>
                      <a:pt x="55745" y="137742"/>
                    </a:lnTo>
                    <a:close/>
                  </a:path>
                </a:pathLst>
              </a:custGeom>
              <a:grp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2553E583-FC3B-4877-AC53-6CA02B3A47AD}"/>
                </a:ext>
              </a:extLst>
            </p:cNvPr>
            <p:cNvGrpSpPr/>
            <p:nvPr/>
          </p:nvGrpSpPr>
          <p:grpSpPr>
            <a:xfrm flipH="1">
              <a:off x="6665050" y="4476852"/>
              <a:ext cx="1767437" cy="888238"/>
              <a:chOff x="4124155" y="4476852"/>
              <a:chExt cx="1767437" cy="888238"/>
            </a:xfrm>
            <a:pattFill prst="lgConfetti">
              <a:fgClr>
                <a:srgbClr val="C00000"/>
              </a:fgClr>
              <a:bgClr>
                <a:srgbClr val="FF0000"/>
              </a:bgClr>
            </a:pattFill>
          </p:grpSpPr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3B1D1979-F140-49D0-9038-E65386E8A4E6}"/>
                  </a:ext>
                </a:extLst>
              </p:cNvPr>
              <p:cNvSpPr/>
              <p:nvPr/>
            </p:nvSpPr>
            <p:spPr>
              <a:xfrm rot="2699840">
                <a:off x="4124155" y="4700299"/>
                <a:ext cx="1057258" cy="506004"/>
              </a:xfrm>
              <a:prstGeom prst="ellipse">
                <a:avLst/>
              </a:prstGeom>
              <a:pattFill prst="lgConfetti">
                <a:fgClr>
                  <a:srgbClr val="FF0000"/>
                </a:fgClr>
                <a:bgClr>
                  <a:srgbClr val="C0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5CB5BDBB-2CD4-430B-926E-31373BA2C5AD}"/>
                  </a:ext>
                </a:extLst>
              </p:cNvPr>
              <p:cNvSpPr/>
              <p:nvPr/>
            </p:nvSpPr>
            <p:spPr>
              <a:xfrm rot="1800000">
                <a:off x="4256722" y="4476852"/>
                <a:ext cx="158876" cy="293224"/>
              </a:xfrm>
              <a:custGeom>
                <a:avLst/>
                <a:gdLst>
                  <a:gd name="connsiteX0" fmla="*/ 119934 w 158876"/>
                  <a:gd name="connsiteY0" fmla="*/ 0 h 293224"/>
                  <a:gd name="connsiteX1" fmla="*/ 141077 w 158876"/>
                  <a:gd name="connsiteY1" fmla="*/ 41048 h 293224"/>
                  <a:gd name="connsiteX2" fmla="*/ 158876 w 158876"/>
                  <a:gd name="connsiteY2" fmla="*/ 129185 h 293224"/>
                  <a:gd name="connsiteX3" fmla="*/ 141078 w 158876"/>
                  <a:gd name="connsiteY3" fmla="*/ 217321 h 293224"/>
                  <a:gd name="connsiteX4" fmla="*/ 93877 w 158876"/>
                  <a:gd name="connsiteY4" fmla="*/ 293224 h 293224"/>
                  <a:gd name="connsiteX5" fmla="*/ 68848 w 158876"/>
                  <a:gd name="connsiteY5" fmla="*/ 276779 h 293224"/>
                  <a:gd name="connsiteX6" fmla="*/ 0 w 158876"/>
                  <a:gd name="connsiteY6" fmla="*/ 155172 h 293224"/>
                  <a:gd name="connsiteX7" fmla="*/ 68848 w 158876"/>
                  <a:gd name="connsiteY7" fmla="*/ 33563 h 293224"/>
                  <a:gd name="connsiteX8" fmla="*/ 119934 w 158876"/>
                  <a:gd name="connsiteY8" fmla="*/ 0 h 29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8876" h="293224">
                    <a:moveTo>
                      <a:pt x="119934" y="0"/>
                    </a:moveTo>
                    <a:lnTo>
                      <a:pt x="141077" y="41048"/>
                    </a:lnTo>
                    <a:cubicBezTo>
                      <a:pt x="152748" y="69517"/>
                      <a:pt x="158876" y="98994"/>
                      <a:pt x="158876" y="129185"/>
                    </a:cubicBezTo>
                    <a:cubicBezTo>
                      <a:pt x="158876" y="159376"/>
                      <a:pt x="152747" y="188853"/>
                      <a:pt x="141078" y="217321"/>
                    </a:cubicBezTo>
                    <a:lnTo>
                      <a:pt x="93877" y="293224"/>
                    </a:lnTo>
                    <a:lnTo>
                      <a:pt x="68848" y="276779"/>
                    </a:lnTo>
                    <a:cubicBezTo>
                      <a:pt x="24515" y="239402"/>
                      <a:pt x="0" y="198308"/>
                      <a:pt x="0" y="155172"/>
                    </a:cubicBezTo>
                    <a:cubicBezTo>
                      <a:pt x="0" y="112035"/>
                      <a:pt x="24515" y="70941"/>
                      <a:pt x="68848" y="33563"/>
                    </a:cubicBezTo>
                    <a:lnTo>
                      <a:pt x="119934" y="0"/>
                    </a:lnTo>
                    <a:close/>
                  </a:path>
                </a:pathLst>
              </a:custGeom>
              <a:pattFill prst="lgConfetti">
                <a:fgClr>
                  <a:srgbClr val="FF00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0FFB1F88-2D39-4A26-9D66-E495793E7861}"/>
                  </a:ext>
                </a:extLst>
              </p:cNvPr>
              <p:cNvSpPr/>
              <p:nvPr/>
            </p:nvSpPr>
            <p:spPr>
              <a:xfrm rot="1800000">
                <a:off x="4233301" y="4740250"/>
                <a:ext cx="1658291" cy="624840"/>
              </a:xfrm>
              <a:custGeom>
                <a:avLst/>
                <a:gdLst>
                  <a:gd name="connsiteX0" fmla="*/ 55745 w 1658291"/>
                  <a:gd name="connsiteY0" fmla="*/ 137742 h 624840"/>
                  <a:gd name="connsiteX1" fmla="*/ 782207 w 1658291"/>
                  <a:gd name="connsiteY1" fmla="*/ 0 h 624840"/>
                  <a:gd name="connsiteX2" fmla="*/ 1658291 w 1658291"/>
                  <a:gd name="connsiteY2" fmla="*/ 312420 h 624840"/>
                  <a:gd name="connsiteX3" fmla="*/ 782207 w 1658291"/>
                  <a:gd name="connsiteY3" fmla="*/ 624840 h 624840"/>
                  <a:gd name="connsiteX4" fmla="*/ 55745 w 1658291"/>
                  <a:gd name="connsiteY4" fmla="*/ 487097 h 624840"/>
                  <a:gd name="connsiteX5" fmla="*/ 0 w 1658291"/>
                  <a:gd name="connsiteY5" fmla="*/ 450472 h 624840"/>
                  <a:gd name="connsiteX6" fmla="*/ 47201 w 1658291"/>
                  <a:gd name="connsiteY6" fmla="*/ 374569 h 624840"/>
                  <a:gd name="connsiteX7" fmla="*/ 64999 w 1658291"/>
                  <a:gd name="connsiteY7" fmla="*/ 286433 h 624840"/>
                  <a:gd name="connsiteX8" fmla="*/ 47200 w 1658291"/>
                  <a:gd name="connsiteY8" fmla="*/ 198296 h 624840"/>
                  <a:gd name="connsiteX9" fmla="*/ 26057 w 1658291"/>
                  <a:gd name="connsiteY9" fmla="*/ 157248 h 624840"/>
                  <a:gd name="connsiteX10" fmla="*/ 55745 w 1658291"/>
                  <a:gd name="connsiteY10" fmla="*/ 137742 h 624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8291" h="624840">
                    <a:moveTo>
                      <a:pt x="55745" y="137742"/>
                    </a:moveTo>
                    <a:cubicBezTo>
                      <a:pt x="213184" y="54639"/>
                      <a:pt x="479803" y="0"/>
                      <a:pt x="782207" y="0"/>
                    </a:cubicBezTo>
                    <a:cubicBezTo>
                      <a:pt x="1266056" y="0"/>
                      <a:pt x="1658292" y="139875"/>
                      <a:pt x="1658291" y="312420"/>
                    </a:cubicBezTo>
                    <a:cubicBezTo>
                      <a:pt x="1658292" y="484965"/>
                      <a:pt x="1266055" y="624840"/>
                      <a:pt x="782207" y="624840"/>
                    </a:cubicBezTo>
                    <a:cubicBezTo>
                      <a:pt x="479802" y="624840"/>
                      <a:pt x="213183" y="570201"/>
                      <a:pt x="55745" y="487097"/>
                    </a:cubicBezTo>
                    <a:lnTo>
                      <a:pt x="0" y="450472"/>
                    </a:lnTo>
                    <a:lnTo>
                      <a:pt x="47201" y="374569"/>
                    </a:lnTo>
                    <a:cubicBezTo>
                      <a:pt x="58870" y="346101"/>
                      <a:pt x="64999" y="316624"/>
                      <a:pt x="64999" y="286433"/>
                    </a:cubicBezTo>
                    <a:cubicBezTo>
                      <a:pt x="64999" y="256242"/>
                      <a:pt x="58871" y="226765"/>
                      <a:pt x="47200" y="198296"/>
                    </a:cubicBezTo>
                    <a:lnTo>
                      <a:pt x="26057" y="157248"/>
                    </a:lnTo>
                    <a:lnTo>
                      <a:pt x="55745" y="137742"/>
                    </a:lnTo>
                    <a:close/>
                  </a:path>
                </a:pathLst>
              </a:custGeom>
              <a:grp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69" name="星: 24 pt 168">
              <a:extLst>
                <a:ext uri="{FF2B5EF4-FFF2-40B4-BE49-F238E27FC236}">
                  <a16:creationId xmlns:a16="http://schemas.microsoft.com/office/drawing/2014/main" id="{F0F47803-16D4-456F-A567-B8E172E04323}"/>
                </a:ext>
              </a:extLst>
            </p:cNvPr>
            <p:cNvSpPr/>
            <p:nvPr/>
          </p:nvSpPr>
          <p:spPr>
            <a:xfrm>
              <a:off x="4953000" y="3062593"/>
              <a:ext cx="2636520" cy="2636520"/>
            </a:xfrm>
            <a:prstGeom prst="star24">
              <a:avLst>
                <a:gd name="adj" fmla="val 47905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0" name="月 169">
              <a:extLst>
                <a:ext uri="{FF2B5EF4-FFF2-40B4-BE49-F238E27FC236}">
                  <a16:creationId xmlns:a16="http://schemas.microsoft.com/office/drawing/2014/main" id="{35AF53DF-FCDD-4B60-B61E-828E33317A98}"/>
                </a:ext>
              </a:extLst>
            </p:cNvPr>
            <p:cNvSpPr/>
            <p:nvPr/>
          </p:nvSpPr>
          <p:spPr>
            <a:xfrm rot="6300000">
              <a:off x="5598719" y="3686484"/>
              <a:ext cx="212220" cy="864578"/>
            </a:xfrm>
            <a:prstGeom prst="moon">
              <a:avLst>
                <a:gd name="adj" fmla="val 31047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1" name="月 170">
              <a:extLst>
                <a:ext uri="{FF2B5EF4-FFF2-40B4-BE49-F238E27FC236}">
                  <a16:creationId xmlns:a16="http://schemas.microsoft.com/office/drawing/2014/main" id="{1BA8EE36-BC47-455D-AA1C-7FD8792D0525}"/>
                </a:ext>
              </a:extLst>
            </p:cNvPr>
            <p:cNvSpPr/>
            <p:nvPr/>
          </p:nvSpPr>
          <p:spPr>
            <a:xfrm rot="15300000" flipH="1">
              <a:off x="6780258" y="3686488"/>
              <a:ext cx="212218" cy="864570"/>
            </a:xfrm>
            <a:prstGeom prst="moon">
              <a:avLst>
                <a:gd name="adj" fmla="val 31047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FFE7BBBF-ACF3-4B5B-B925-F2F6F57CCE90}"/>
              </a:ext>
            </a:extLst>
          </p:cNvPr>
          <p:cNvGrpSpPr/>
          <p:nvPr/>
        </p:nvGrpSpPr>
        <p:grpSpPr>
          <a:xfrm>
            <a:off x="724619" y="4398723"/>
            <a:ext cx="2562714" cy="1392292"/>
            <a:chOff x="1376535" y="3327775"/>
            <a:chExt cx="3855250" cy="2094510"/>
          </a:xfrm>
        </p:grpSpPr>
        <p:sp>
          <p:nvSpPr>
            <p:cNvPr id="197" name="星: 16 pt 196">
              <a:extLst>
                <a:ext uri="{FF2B5EF4-FFF2-40B4-BE49-F238E27FC236}">
                  <a16:creationId xmlns:a16="http://schemas.microsoft.com/office/drawing/2014/main" id="{5B85CAF0-C004-4218-BFA7-F7FB3F429404}"/>
                </a:ext>
              </a:extLst>
            </p:cNvPr>
            <p:cNvSpPr/>
            <p:nvPr/>
          </p:nvSpPr>
          <p:spPr>
            <a:xfrm rot="2700000">
              <a:off x="1910491" y="4124221"/>
              <a:ext cx="1133890" cy="270427"/>
            </a:xfrm>
            <a:prstGeom prst="star16">
              <a:avLst>
                <a:gd name="adj" fmla="val 45964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98" name="星: 16 pt 197">
              <a:extLst>
                <a:ext uri="{FF2B5EF4-FFF2-40B4-BE49-F238E27FC236}">
                  <a16:creationId xmlns:a16="http://schemas.microsoft.com/office/drawing/2014/main" id="{44ABF8A1-E17F-4E14-979E-181E42BF3012}"/>
                </a:ext>
              </a:extLst>
            </p:cNvPr>
            <p:cNvSpPr/>
            <p:nvPr/>
          </p:nvSpPr>
          <p:spPr>
            <a:xfrm rot="2700000">
              <a:off x="1795716" y="4410672"/>
              <a:ext cx="1133890" cy="270427"/>
            </a:xfrm>
            <a:prstGeom prst="star16">
              <a:avLst>
                <a:gd name="adj" fmla="val 45964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99" name="星: 16 pt 198">
              <a:extLst>
                <a:ext uri="{FF2B5EF4-FFF2-40B4-BE49-F238E27FC236}">
                  <a16:creationId xmlns:a16="http://schemas.microsoft.com/office/drawing/2014/main" id="{D07F220E-E895-4EE6-9456-AE695445A730}"/>
                </a:ext>
              </a:extLst>
            </p:cNvPr>
            <p:cNvSpPr/>
            <p:nvPr/>
          </p:nvSpPr>
          <p:spPr>
            <a:xfrm rot="2429863">
              <a:off x="1742167" y="4722618"/>
              <a:ext cx="1133890" cy="270427"/>
            </a:xfrm>
            <a:prstGeom prst="star16">
              <a:avLst>
                <a:gd name="adj" fmla="val 45964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0" name="星: 16 pt 199">
              <a:extLst>
                <a:ext uri="{FF2B5EF4-FFF2-40B4-BE49-F238E27FC236}">
                  <a16:creationId xmlns:a16="http://schemas.microsoft.com/office/drawing/2014/main" id="{E9C87A47-34D4-4133-A9E7-3F618755AD68}"/>
                </a:ext>
              </a:extLst>
            </p:cNvPr>
            <p:cNvSpPr/>
            <p:nvPr/>
          </p:nvSpPr>
          <p:spPr>
            <a:xfrm rot="2700000">
              <a:off x="1945592" y="4154954"/>
              <a:ext cx="1063688" cy="208964"/>
            </a:xfrm>
            <a:prstGeom prst="star16">
              <a:avLst>
                <a:gd name="adj" fmla="val 45964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1" name="星: 16 pt 200">
              <a:extLst>
                <a:ext uri="{FF2B5EF4-FFF2-40B4-BE49-F238E27FC236}">
                  <a16:creationId xmlns:a16="http://schemas.microsoft.com/office/drawing/2014/main" id="{32B95BEC-F581-4F57-8A07-78FD0219027F}"/>
                </a:ext>
              </a:extLst>
            </p:cNvPr>
            <p:cNvSpPr/>
            <p:nvPr/>
          </p:nvSpPr>
          <p:spPr>
            <a:xfrm rot="2700000">
              <a:off x="1830817" y="4441405"/>
              <a:ext cx="1063688" cy="208964"/>
            </a:xfrm>
            <a:prstGeom prst="star16">
              <a:avLst>
                <a:gd name="adj" fmla="val 45964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2" name="星: 16 pt 201">
              <a:extLst>
                <a:ext uri="{FF2B5EF4-FFF2-40B4-BE49-F238E27FC236}">
                  <a16:creationId xmlns:a16="http://schemas.microsoft.com/office/drawing/2014/main" id="{59A8D5A9-A622-4741-9928-B3C85C127A56}"/>
                </a:ext>
              </a:extLst>
            </p:cNvPr>
            <p:cNvSpPr/>
            <p:nvPr/>
          </p:nvSpPr>
          <p:spPr>
            <a:xfrm rot="2429863">
              <a:off x="1777268" y="4753351"/>
              <a:ext cx="1063688" cy="208964"/>
            </a:xfrm>
            <a:prstGeom prst="star16">
              <a:avLst>
                <a:gd name="adj" fmla="val 45964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3" name="星: 16 pt 202">
              <a:extLst>
                <a:ext uri="{FF2B5EF4-FFF2-40B4-BE49-F238E27FC236}">
                  <a16:creationId xmlns:a16="http://schemas.microsoft.com/office/drawing/2014/main" id="{095150FD-774C-4E62-AF91-893647DFACB9}"/>
                </a:ext>
              </a:extLst>
            </p:cNvPr>
            <p:cNvSpPr/>
            <p:nvPr/>
          </p:nvSpPr>
          <p:spPr>
            <a:xfrm rot="16899072">
              <a:off x="1453345" y="4765623"/>
              <a:ext cx="734186" cy="172393"/>
            </a:xfrm>
            <a:prstGeom prst="star16">
              <a:avLst>
                <a:gd name="adj" fmla="val 48455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4" name="星: 16 pt 203">
              <a:extLst>
                <a:ext uri="{FF2B5EF4-FFF2-40B4-BE49-F238E27FC236}">
                  <a16:creationId xmlns:a16="http://schemas.microsoft.com/office/drawing/2014/main" id="{14D5F0FF-C6B5-409F-B9E9-B5EAEC75762A}"/>
                </a:ext>
              </a:extLst>
            </p:cNvPr>
            <p:cNvSpPr/>
            <p:nvPr/>
          </p:nvSpPr>
          <p:spPr>
            <a:xfrm rot="18900000">
              <a:off x="1376535" y="4342778"/>
              <a:ext cx="734186" cy="172393"/>
            </a:xfrm>
            <a:prstGeom prst="star16">
              <a:avLst>
                <a:gd name="adj" fmla="val 48455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5" name="星: 16 pt 204">
              <a:extLst>
                <a:ext uri="{FF2B5EF4-FFF2-40B4-BE49-F238E27FC236}">
                  <a16:creationId xmlns:a16="http://schemas.microsoft.com/office/drawing/2014/main" id="{B6DC0D38-52C2-4A08-A4B1-BDF394A97CA0}"/>
                </a:ext>
              </a:extLst>
            </p:cNvPr>
            <p:cNvSpPr/>
            <p:nvPr/>
          </p:nvSpPr>
          <p:spPr>
            <a:xfrm rot="19800000">
              <a:off x="1433685" y="3996704"/>
              <a:ext cx="734186" cy="172393"/>
            </a:xfrm>
            <a:prstGeom prst="star16">
              <a:avLst>
                <a:gd name="adj" fmla="val 48455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D82BA47D-A11D-4096-B7C0-457F29EC6290}"/>
                </a:ext>
              </a:extLst>
            </p:cNvPr>
            <p:cNvSpPr/>
            <p:nvPr/>
          </p:nvSpPr>
          <p:spPr>
            <a:xfrm rot="19800000">
              <a:off x="1748589" y="5166319"/>
              <a:ext cx="94606" cy="248993"/>
            </a:xfrm>
            <a:custGeom>
              <a:avLst/>
              <a:gdLst>
                <a:gd name="connsiteX0" fmla="*/ 135118 w 222433"/>
                <a:gd name="connsiteY0" fmla="*/ 0 h 585418"/>
                <a:gd name="connsiteX1" fmla="*/ 209567 w 222433"/>
                <a:gd name="connsiteY1" fmla="*/ 25066 h 585418"/>
                <a:gd name="connsiteX2" fmla="*/ 222433 w 222433"/>
                <a:gd name="connsiteY2" fmla="*/ 39532 h 585418"/>
                <a:gd name="connsiteX3" fmla="*/ 205157 w 222433"/>
                <a:gd name="connsiteY3" fmla="*/ 55689 h 585418"/>
                <a:gd name="connsiteX4" fmla="*/ 184045 w 222433"/>
                <a:gd name="connsiteY4" fmla="*/ 128479 h 585418"/>
                <a:gd name="connsiteX5" fmla="*/ 154675 w 222433"/>
                <a:gd name="connsiteY5" fmla="*/ 191361 h 585418"/>
                <a:gd name="connsiteX6" fmla="*/ 150682 w 222433"/>
                <a:gd name="connsiteY6" fmla="*/ 273116 h 585418"/>
                <a:gd name="connsiteX7" fmla="*/ 136949 w 222433"/>
                <a:gd name="connsiteY7" fmla="*/ 351392 h 585418"/>
                <a:gd name="connsiteX8" fmla="*/ 150682 w 222433"/>
                <a:gd name="connsiteY8" fmla="*/ 429669 h 585418"/>
                <a:gd name="connsiteX9" fmla="*/ 154676 w 222433"/>
                <a:gd name="connsiteY9" fmla="*/ 511424 h 585418"/>
                <a:gd name="connsiteX10" fmla="*/ 184046 w 222433"/>
                <a:gd name="connsiteY10" fmla="*/ 574306 h 585418"/>
                <a:gd name="connsiteX11" fmla="*/ 187268 w 222433"/>
                <a:gd name="connsiteY11" fmla="*/ 585418 h 585418"/>
                <a:gd name="connsiteX12" fmla="*/ 143761 w 222433"/>
                <a:gd name="connsiteY12" fmla="*/ 579856 h 585418"/>
                <a:gd name="connsiteX13" fmla="*/ 108744 w 222433"/>
                <a:gd name="connsiteY13" fmla="*/ 537057 h 585418"/>
                <a:gd name="connsiteX14" fmla="*/ 68208 w 222433"/>
                <a:gd name="connsiteY14" fmla="*/ 506293 h 585418"/>
                <a:gd name="connsiteX15" fmla="*/ 47097 w 222433"/>
                <a:gd name="connsiteY15" fmla="*/ 447224 h 585418"/>
                <a:gd name="connsiteX16" fmla="*/ 17727 w 222433"/>
                <a:gd name="connsiteY16" fmla="*/ 396196 h 585418"/>
                <a:gd name="connsiteX17" fmla="*/ 13733 w 222433"/>
                <a:gd name="connsiteY17" fmla="*/ 329851 h 585418"/>
                <a:gd name="connsiteX18" fmla="*/ 0 w 222433"/>
                <a:gd name="connsiteY18" fmla="*/ 266330 h 585418"/>
                <a:gd name="connsiteX19" fmla="*/ 13733 w 222433"/>
                <a:gd name="connsiteY19" fmla="*/ 202809 h 585418"/>
                <a:gd name="connsiteX20" fmla="*/ 17727 w 222433"/>
                <a:gd name="connsiteY20" fmla="*/ 136464 h 585418"/>
                <a:gd name="connsiteX21" fmla="*/ 47097 w 222433"/>
                <a:gd name="connsiteY21" fmla="*/ 85436 h 585418"/>
                <a:gd name="connsiteX22" fmla="*/ 68208 w 222433"/>
                <a:gd name="connsiteY22" fmla="*/ 26367 h 585418"/>
                <a:gd name="connsiteX23" fmla="*/ 77299 w 222433"/>
                <a:gd name="connsiteY23" fmla="*/ 19467 h 58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2433" h="585418">
                  <a:moveTo>
                    <a:pt x="135118" y="0"/>
                  </a:moveTo>
                  <a:cubicBezTo>
                    <a:pt x="161526" y="0"/>
                    <a:pt x="186685" y="8926"/>
                    <a:pt x="209567" y="25066"/>
                  </a:cubicBezTo>
                  <a:lnTo>
                    <a:pt x="222433" y="39532"/>
                  </a:lnTo>
                  <a:lnTo>
                    <a:pt x="205157" y="55689"/>
                  </a:lnTo>
                  <a:lnTo>
                    <a:pt x="184045" y="128479"/>
                  </a:lnTo>
                  <a:lnTo>
                    <a:pt x="154675" y="191361"/>
                  </a:lnTo>
                  <a:lnTo>
                    <a:pt x="150682" y="273116"/>
                  </a:lnTo>
                  <a:lnTo>
                    <a:pt x="136949" y="351392"/>
                  </a:lnTo>
                  <a:lnTo>
                    <a:pt x="150682" y="429669"/>
                  </a:lnTo>
                  <a:lnTo>
                    <a:pt x="154676" y="511424"/>
                  </a:lnTo>
                  <a:lnTo>
                    <a:pt x="184046" y="574306"/>
                  </a:lnTo>
                  <a:lnTo>
                    <a:pt x="187268" y="585418"/>
                  </a:lnTo>
                  <a:lnTo>
                    <a:pt x="143761" y="579856"/>
                  </a:lnTo>
                  <a:lnTo>
                    <a:pt x="108744" y="537057"/>
                  </a:lnTo>
                  <a:lnTo>
                    <a:pt x="68208" y="506293"/>
                  </a:lnTo>
                  <a:lnTo>
                    <a:pt x="47097" y="447224"/>
                  </a:lnTo>
                  <a:lnTo>
                    <a:pt x="17727" y="396196"/>
                  </a:lnTo>
                  <a:lnTo>
                    <a:pt x="13733" y="329851"/>
                  </a:lnTo>
                  <a:lnTo>
                    <a:pt x="0" y="266330"/>
                  </a:lnTo>
                  <a:lnTo>
                    <a:pt x="13733" y="202809"/>
                  </a:lnTo>
                  <a:lnTo>
                    <a:pt x="17727" y="136464"/>
                  </a:lnTo>
                  <a:lnTo>
                    <a:pt x="47097" y="85436"/>
                  </a:lnTo>
                  <a:lnTo>
                    <a:pt x="68208" y="26367"/>
                  </a:lnTo>
                  <a:lnTo>
                    <a:pt x="77299" y="19467"/>
                  </a:ln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1318C1CF-CB9B-4655-8B94-B91E123F4672}"/>
                </a:ext>
              </a:extLst>
            </p:cNvPr>
            <p:cNvSpPr/>
            <p:nvPr/>
          </p:nvSpPr>
          <p:spPr>
            <a:xfrm rot="19800000">
              <a:off x="1507289" y="4664669"/>
              <a:ext cx="94606" cy="248993"/>
            </a:xfrm>
            <a:custGeom>
              <a:avLst/>
              <a:gdLst>
                <a:gd name="connsiteX0" fmla="*/ 135118 w 222433"/>
                <a:gd name="connsiteY0" fmla="*/ 0 h 585418"/>
                <a:gd name="connsiteX1" fmla="*/ 209567 w 222433"/>
                <a:gd name="connsiteY1" fmla="*/ 25066 h 585418"/>
                <a:gd name="connsiteX2" fmla="*/ 222433 w 222433"/>
                <a:gd name="connsiteY2" fmla="*/ 39532 h 585418"/>
                <a:gd name="connsiteX3" fmla="*/ 205157 w 222433"/>
                <a:gd name="connsiteY3" fmla="*/ 55689 h 585418"/>
                <a:gd name="connsiteX4" fmla="*/ 184045 w 222433"/>
                <a:gd name="connsiteY4" fmla="*/ 128479 h 585418"/>
                <a:gd name="connsiteX5" fmla="*/ 154675 w 222433"/>
                <a:gd name="connsiteY5" fmla="*/ 191361 h 585418"/>
                <a:gd name="connsiteX6" fmla="*/ 150682 w 222433"/>
                <a:gd name="connsiteY6" fmla="*/ 273116 h 585418"/>
                <a:gd name="connsiteX7" fmla="*/ 136949 w 222433"/>
                <a:gd name="connsiteY7" fmla="*/ 351392 h 585418"/>
                <a:gd name="connsiteX8" fmla="*/ 150682 w 222433"/>
                <a:gd name="connsiteY8" fmla="*/ 429669 h 585418"/>
                <a:gd name="connsiteX9" fmla="*/ 154676 w 222433"/>
                <a:gd name="connsiteY9" fmla="*/ 511424 h 585418"/>
                <a:gd name="connsiteX10" fmla="*/ 184046 w 222433"/>
                <a:gd name="connsiteY10" fmla="*/ 574306 h 585418"/>
                <a:gd name="connsiteX11" fmla="*/ 187268 w 222433"/>
                <a:gd name="connsiteY11" fmla="*/ 585418 h 585418"/>
                <a:gd name="connsiteX12" fmla="*/ 143761 w 222433"/>
                <a:gd name="connsiteY12" fmla="*/ 579856 h 585418"/>
                <a:gd name="connsiteX13" fmla="*/ 108744 w 222433"/>
                <a:gd name="connsiteY13" fmla="*/ 537057 h 585418"/>
                <a:gd name="connsiteX14" fmla="*/ 68208 w 222433"/>
                <a:gd name="connsiteY14" fmla="*/ 506293 h 585418"/>
                <a:gd name="connsiteX15" fmla="*/ 47097 w 222433"/>
                <a:gd name="connsiteY15" fmla="*/ 447224 h 585418"/>
                <a:gd name="connsiteX16" fmla="*/ 17727 w 222433"/>
                <a:gd name="connsiteY16" fmla="*/ 396196 h 585418"/>
                <a:gd name="connsiteX17" fmla="*/ 13733 w 222433"/>
                <a:gd name="connsiteY17" fmla="*/ 329851 h 585418"/>
                <a:gd name="connsiteX18" fmla="*/ 0 w 222433"/>
                <a:gd name="connsiteY18" fmla="*/ 266330 h 585418"/>
                <a:gd name="connsiteX19" fmla="*/ 13733 w 222433"/>
                <a:gd name="connsiteY19" fmla="*/ 202809 h 585418"/>
                <a:gd name="connsiteX20" fmla="*/ 17727 w 222433"/>
                <a:gd name="connsiteY20" fmla="*/ 136464 h 585418"/>
                <a:gd name="connsiteX21" fmla="*/ 47097 w 222433"/>
                <a:gd name="connsiteY21" fmla="*/ 85436 h 585418"/>
                <a:gd name="connsiteX22" fmla="*/ 68208 w 222433"/>
                <a:gd name="connsiteY22" fmla="*/ 26367 h 585418"/>
                <a:gd name="connsiteX23" fmla="*/ 77299 w 222433"/>
                <a:gd name="connsiteY23" fmla="*/ 19467 h 58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2433" h="585418">
                  <a:moveTo>
                    <a:pt x="135118" y="0"/>
                  </a:moveTo>
                  <a:cubicBezTo>
                    <a:pt x="161526" y="0"/>
                    <a:pt x="186685" y="8926"/>
                    <a:pt x="209567" y="25066"/>
                  </a:cubicBezTo>
                  <a:lnTo>
                    <a:pt x="222433" y="39532"/>
                  </a:lnTo>
                  <a:lnTo>
                    <a:pt x="205157" y="55689"/>
                  </a:lnTo>
                  <a:lnTo>
                    <a:pt x="184045" y="128479"/>
                  </a:lnTo>
                  <a:lnTo>
                    <a:pt x="154675" y="191361"/>
                  </a:lnTo>
                  <a:lnTo>
                    <a:pt x="150682" y="273116"/>
                  </a:lnTo>
                  <a:lnTo>
                    <a:pt x="136949" y="351392"/>
                  </a:lnTo>
                  <a:lnTo>
                    <a:pt x="150682" y="429669"/>
                  </a:lnTo>
                  <a:lnTo>
                    <a:pt x="154676" y="511424"/>
                  </a:lnTo>
                  <a:lnTo>
                    <a:pt x="184046" y="574306"/>
                  </a:lnTo>
                  <a:lnTo>
                    <a:pt x="187268" y="585418"/>
                  </a:lnTo>
                  <a:lnTo>
                    <a:pt x="143761" y="579856"/>
                  </a:lnTo>
                  <a:lnTo>
                    <a:pt x="108744" y="537057"/>
                  </a:lnTo>
                  <a:lnTo>
                    <a:pt x="68208" y="506293"/>
                  </a:lnTo>
                  <a:lnTo>
                    <a:pt x="47097" y="447224"/>
                  </a:lnTo>
                  <a:lnTo>
                    <a:pt x="17727" y="396196"/>
                  </a:lnTo>
                  <a:lnTo>
                    <a:pt x="13733" y="329851"/>
                  </a:lnTo>
                  <a:lnTo>
                    <a:pt x="0" y="266330"/>
                  </a:lnTo>
                  <a:lnTo>
                    <a:pt x="13733" y="202809"/>
                  </a:lnTo>
                  <a:lnTo>
                    <a:pt x="17727" y="136464"/>
                  </a:lnTo>
                  <a:lnTo>
                    <a:pt x="47097" y="85436"/>
                  </a:lnTo>
                  <a:lnTo>
                    <a:pt x="68208" y="26367"/>
                  </a:lnTo>
                  <a:lnTo>
                    <a:pt x="77299" y="19467"/>
                  </a:ln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DA20B5E2-33EE-4438-88FE-63E27F33D330}"/>
                </a:ext>
              </a:extLst>
            </p:cNvPr>
            <p:cNvSpPr/>
            <p:nvPr/>
          </p:nvSpPr>
          <p:spPr>
            <a:xfrm rot="900000">
              <a:off x="1424739" y="4242393"/>
              <a:ext cx="94606" cy="248993"/>
            </a:xfrm>
            <a:custGeom>
              <a:avLst/>
              <a:gdLst>
                <a:gd name="connsiteX0" fmla="*/ 135118 w 222433"/>
                <a:gd name="connsiteY0" fmla="*/ 0 h 585418"/>
                <a:gd name="connsiteX1" fmla="*/ 209567 w 222433"/>
                <a:gd name="connsiteY1" fmla="*/ 25066 h 585418"/>
                <a:gd name="connsiteX2" fmla="*/ 222433 w 222433"/>
                <a:gd name="connsiteY2" fmla="*/ 39532 h 585418"/>
                <a:gd name="connsiteX3" fmla="*/ 205157 w 222433"/>
                <a:gd name="connsiteY3" fmla="*/ 55689 h 585418"/>
                <a:gd name="connsiteX4" fmla="*/ 184045 w 222433"/>
                <a:gd name="connsiteY4" fmla="*/ 128479 h 585418"/>
                <a:gd name="connsiteX5" fmla="*/ 154675 w 222433"/>
                <a:gd name="connsiteY5" fmla="*/ 191361 h 585418"/>
                <a:gd name="connsiteX6" fmla="*/ 150682 w 222433"/>
                <a:gd name="connsiteY6" fmla="*/ 273116 h 585418"/>
                <a:gd name="connsiteX7" fmla="*/ 136949 w 222433"/>
                <a:gd name="connsiteY7" fmla="*/ 351392 h 585418"/>
                <a:gd name="connsiteX8" fmla="*/ 150682 w 222433"/>
                <a:gd name="connsiteY8" fmla="*/ 429669 h 585418"/>
                <a:gd name="connsiteX9" fmla="*/ 154676 w 222433"/>
                <a:gd name="connsiteY9" fmla="*/ 511424 h 585418"/>
                <a:gd name="connsiteX10" fmla="*/ 184046 w 222433"/>
                <a:gd name="connsiteY10" fmla="*/ 574306 h 585418"/>
                <a:gd name="connsiteX11" fmla="*/ 187268 w 222433"/>
                <a:gd name="connsiteY11" fmla="*/ 585418 h 585418"/>
                <a:gd name="connsiteX12" fmla="*/ 143761 w 222433"/>
                <a:gd name="connsiteY12" fmla="*/ 579856 h 585418"/>
                <a:gd name="connsiteX13" fmla="*/ 108744 w 222433"/>
                <a:gd name="connsiteY13" fmla="*/ 537057 h 585418"/>
                <a:gd name="connsiteX14" fmla="*/ 68208 w 222433"/>
                <a:gd name="connsiteY14" fmla="*/ 506293 h 585418"/>
                <a:gd name="connsiteX15" fmla="*/ 47097 w 222433"/>
                <a:gd name="connsiteY15" fmla="*/ 447224 h 585418"/>
                <a:gd name="connsiteX16" fmla="*/ 17727 w 222433"/>
                <a:gd name="connsiteY16" fmla="*/ 396196 h 585418"/>
                <a:gd name="connsiteX17" fmla="*/ 13733 w 222433"/>
                <a:gd name="connsiteY17" fmla="*/ 329851 h 585418"/>
                <a:gd name="connsiteX18" fmla="*/ 0 w 222433"/>
                <a:gd name="connsiteY18" fmla="*/ 266330 h 585418"/>
                <a:gd name="connsiteX19" fmla="*/ 13733 w 222433"/>
                <a:gd name="connsiteY19" fmla="*/ 202809 h 585418"/>
                <a:gd name="connsiteX20" fmla="*/ 17727 w 222433"/>
                <a:gd name="connsiteY20" fmla="*/ 136464 h 585418"/>
                <a:gd name="connsiteX21" fmla="*/ 47097 w 222433"/>
                <a:gd name="connsiteY21" fmla="*/ 85436 h 585418"/>
                <a:gd name="connsiteX22" fmla="*/ 68208 w 222433"/>
                <a:gd name="connsiteY22" fmla="*/ 26367 h 585418"/>
                <a:gd name="connsiteX23" fmla="*/ 77299 w 222433"/>
                <a:gd name="connsiteY23" fmla="*/ 19467 h 58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2433" h="585418">
                  <a:moveTo>
                    <a:pt x="135118" y="0"/>
                  </a:moveTo>
                  <a:cubicBezTo>
                    <a:pt x="161526" y="0"/>
                    <a:pt x="186685" y="8926"/>
                    <a:pt x="209567" y="25066"/>
                  </a:cubicBezTo>
                  <a:lnTo>
                    <a:pt x="222433" y="39532"/>
                  </a:lnTo>
                  <a:lnTo>
                    <a:pt x="205157" y="55689"/>
                  </a:lnTo>
                  <a:lnTo>
                    <a:pt x="184045" y="128479"/>
                  </a:lnTo>
                  <a:lnTo>
                    <a:pt x="154675" y="191361"/>
                  </a:lnTo>
                  <a:lnTo>
                    <a:pt x="150682" y="273116"/>
                  </a:lnTo>
                  <a:lnTo>
                    <a:pt x="136949" y="351392"/>
                  </a:lnTo>
                  <a:lnTo>
                    <a:pt x="150682" y="429669"/>
                  </a:lnTo>
                  <a:lnTo>
                    <a:pt x="154676" y="511424"/>
                  </a:lnTo>
                  <a:lnTo>
                    <a:pt x="184046" y="574306"/>
                  </a:lnTo>
                  <a:lnTo>
                    <a:pt x="187268" y="585418"/>
                  </a:lnTo>
                  <a:lnTo>
                    <a:pt x="143761" y="579856"/>
                  </a:lnTo>
                  <a:lnTo>
                    <a:pt x="108744" y="537057"/>
                  </a:lnTo>
                  <a:lnTo>
                    <a:pt x="68208" y="506293"/>
                  </a:lnTo>
                  <a:lnTo>
                    <a:pt x="47097" y="447224"/>
                  </a:lnTo>
                  <a:lnTo>
                    <a:pt x="17727" y="396196"/>
                  </a:lnTo>
                  <a:lnTo>
                    <a:pt x="13733" y="329851"/>
                  </a:lnTo>
                  <a:lnTo>
                    <a:pt x="0" y="266330"/>
                  </a:lnTo>
                  <a:lnTo>
                    <a:pt x="13733" y="202809"/>
                  </a:lnTo>
                  <a:lnTo>
                    <a:pt x="17727" y="136464"/>
                  </a:lnTo>
                  <a:lnTo>
                    <a:pt x="47097" y="85436"/>
                  </a:lnTo>
                  <a:lnTo>
                    <a:pt x="68208" y="26367"/>
                  </a:lnTo>
                  <a:lnTo>
                    <a:pt x="77299" y="19467"/>
                  </a:ln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FFFBBA96-E9B9-4EC9-8531-3C9E9BCACD2A}"/>
                </a:ext>
              </a:extLst>
            </p:cNvPr>
            <p:cNvSpPr/>
            <p:nvPr/>
          </p:nvSpPr>
          <p:spPr>
            <a:xfrm rot="13500000">
              <a:off x="2780549" y="3383310"/>
              <a:ext cx="56208" cy="186341"/>
            </a:xfrm>
            <a:custGeom>
              <a:avLst/>
              <a:gdLst>
                <a:gd name="connsiteX0" fmla="*/ 135118 w 222433"/>
                <a:gd name="connsiteY0" fmla="*/ 0 h 585418"/>
                <a:gd name="connsiteX1" fmla="*/ 209567 w 222433"/>
                <a:gd name="connsiteY1" fmla="*/ 25066 h 585418"/>
                <a:gd name="connsiteX2" fmla="*/ 222433 w 222433"/>
                <a:gd name="connsiteY2" fmla="*/ 39532 h 585418"/>
                <a:gd name="connsiteX3" fmla="*/ 205157 w 222433"/>
                <a:gd name="connsiteY3" fmla="*/ 55689 h 585418"/>
                <a:gd name="connsiteX4" fmla="*/ 184045 w 222433"/>
                <a:gd name="connsiteY4" fmla="*/ 128479 h 585418"/>
                <a:gd name="connsiteX5" fmla="*/ 154675 w 222433"/>
                <a:gd name="connsiteY5" fmla="*/ 191361 h 585418"/>
                <a:gd name="connsiteX6" fmla="*/ 150682 w 222433"/>
                <a:gd name="connsiteY6" fmla="*/ 273116 h 585418"/>
                <a:gd name="connsiteX7" fmla="*/ 136949 w 222433"/>
                <a:gd name="connsiteY7" fmla="*/ 351392 h 585418"/>
                <a:gd name="connsiteX8" fmla="*/ 150682 w 222433"/>
                <a:gd name="connsiteY8" fmla="*/ 429669 h 585418"/>
                <a:gd name="connsiteX9" fmla="*/ 154676 w 222433"/>
                <a:gd name="connsiteY9" fmla="*/ 511424 h 585418"/>
                <a:gd name="connsiteX10" fmla="*/ 184046 w 222433"/>
                <a:gd name="connsiteY10" fmla="*/ 574306 h 585418"/>
                <a:gd name="connsiteX11" fmla="*/ 187268 w 222433"/>
                <a:gd name="connsiteY11" fmla="*/ 585418 h 585418"/>
                <a:gd name="connsiteX12" fmla="*/ 143761 w 222433"/>
                <a:gd name="connsiteY12" fmla="*/ 579856 h 585418"/>
                <a:gd name="connsiteX13" fmla="*/ 108744 w 222433"/>
                <a:gd name="connsiteY13" fmla="*/ 537057 h 585418"/>
                <a:gd name="connsiteX14" fmla="*/ 68208 w 222433"/>
                <a:gd name="connsiteY14" fmla="*/ 506293 h 585418"/>
                <a:gd name="connsiteX15" fmla="*/ 47097 w 222433"/>
                <a:gd name="connsiteY15" fmla="*/ 447224 h 585418"/>
                <a:gd name="connsiteX16" fmla="*/ 17727 w 222433"/>
                <a:gd name="connsiteY16" fmla="*/ 396196 h 585418"/>
                <a:gd name="connsiteX17" fmla="*/ 13733 w 222433"/>
                <a:gd name="connsiteY17" fmla="*/ 329851 h 585418"/>
                <a:gd name="connsiteX18" fmla="*/ 0 w 222433"/>
                <a:gd name="connsiteY18" fmla="*/ 266330 h 585418"/>
                <a:gd name="connsiteX19" fmla="*/ 13733 w 222433"/>
                <a:gd name="connsiteY19" fmla="*/ 202809 h 585418"/>
                <a:gd name="connsiteX20" fmla="*/ 17727 w 222433"/>
                <a:gd name="connsiteY20" fmla="*/ 136464 h 585418"/>
                <a:gd name="connsiteX21" fmla="*/ 47097 w 222433"/>
                <a:gd name="connsiteY21" fmla="*/ 85436 h 585418"/>
                <a:gd name="connsiteX22" fmla="*/ 68208 w 222433"/>
                <a:gd name="connsiteY22" fmla="*/ 26367 h 585418"/>
                <a:gd name="connsiteX23" fmla="*/ 77299 w 222433"/>
                <a:gd name="connsiteY23" fmla="*/ 19467 h 58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2433" h="585418">
                  <a:moveTo>
                    <a:pt x="135118" y="0"/>
                  </a:moveTo>
                  <a:cubicBezTo>
                    <a:pt x="161526" y="0"/>
                    <a:pt x="186685" y="8926"/>
                    <a:pt x="209567" y="25066"/>
                  </a:cubicBezTo>
                  <a:lnTo>
                    <a:pt x="222433" y="39532"/>
                  </a:lnTo>
                  <a:lnTo>
                    <a:pt x="205157" y="55689"/>
                  </a:lnTo>
                  <a:lnTo>
                    <a:pt x="184045" y="128479"/>
                  </a:lnTo>
                  <a:lnTo>
                    <a:pt x="154675" y="191361"/>
                  </a:lnTo>
                  <a:lnTo>
                    <a:pt x="150682" y="273116"/>
                  </a:lnTo>
                  <a:lnTo>
                    <a:pt x="136949" y="351392"/>
                  </a:lnTo>
                  <a:lnTo>
                    <a:pt x="150682" y="429669"/>
                  </a:lnTo>
                  <a:lnTo>
                    <a:pt x="154676" y="511424"/>
                  </a:lnTo>
                  <a:lnTo>
                    <a:pt x="184046" y="574306"/>
                  </a:lnTo>
                  <a:lnTo>
                    <a:pt x="187268" y="585418"/>
                  </a:lnTo>
                  <a:lnTo>
                    <a:pt x="143761" y="579856"/>
                  </a:lnTo>
                  <a:lnTo>
                    <a:pt x="108744" y="537057"/>
                  </a:lnTo>
                  <a:lnTo>
                    <a:pt x="68208" y="506293"/>
                  </a:lnTo>
                  <a:lnTo>
                    <a:pt x="47097" y="447224"/>
                  </a:lnTo>
                  <a:lnTo>
                    <a:pt x="17727" y="396196"/>
                  </a:lnTo>
                  <a:lnTo>
                    <a:pt x="13733" y="329851"/>
                  </a:lnTo>
                  <a:lnTo>
                    <a:pt x="0" y="266330"/>
                  </a:lnTo>
                  <a:lnTo>
                    <a:pt x="13733" y="202809"/>
                  </a:lnTo>
                  <a:lnTo>
                    <a:pt x="17727" y="136464"/>
                  </a:lnTo>
                  <a:lnTo>
                    <a:pt x="47097" y="85436"/>
                  </a:lnTo>
                  <a:lnTo>
                    <a:pt x="68208" y="26367"/>
                  </a:lnTo>
                  <a:lnTo>
                    <a:pt x="77299" y="19467"/>
                  </a:ln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0AD5C93E-FA22-49AB-9D7D-6A914E76CEF9}"/>
                </a:ext>
              </a:extLst>
            </p:cNvPr>
            <p:cNvSpPr/>
            <p:nvPr/>
          </p:nvSpPr>
          <p:spPr>
            <a:xfrm rot="13500000" flipH="1">
              <a:off x="2745648" y="3327775"/>
              <a:ext cx="65885" cy="160182"/>
            </a:xfrm>
            <a:custGeom>
              <a:avLst/>
              <a:gdLst>
                <a:gd name="connsiteX0" fmla="*/ 135118 w 222433"/>
                <a:gd name="connsiteY0" fmla="*/ 0 h 585418"/>
                <a:gd name="connsiteX1" fmla="*/ 209567 w 222433"/>
                <a:gd name="connsiteY1" fmla="*/ 25066 h 585418"/>
                <a:gd name="connsiteX2" fmla="*/ 222433 w 222433"/>
                <a:gd name="connsiteY2" fmla="*/ 39532 h 585418"/>
                <a:gd name="connsiteX3" fmla="*/ 205157 w 222433"/>
                <a:gd name="connsiteY3" fmla="*/ 55689 h 585418"/>
                <a:gd name="connsiteX4" fmla="*/ 184045 w 222433"/>
                <a:gd name="connsiteY4" fmla="*/ 128479 h 585418"/>
                <a:gd name="connsiteX5" fmla="*/ 154675 w 222433"/>
                <a:gd name="connsiteY5" fmla="*/ 191361 h 585418"/>
                <a:gd name="connsiteX6" fmla="*/ 150682 w 222433"/>
                <a:gd name="connsiteY6" fmla="*/ 273116 h 585418"/>
                <a:gd name="connsiteX7" fmla="*/ 136949 w 222433"/>
                <a:gd name="connsiteY7" fmla="*/ 351392 h 585418"/>
                <a:gd name="connsiteX8" fmla="*/ 150682 w 222433"/>
                <a:gd name="connsiteY8" fmla="*/ 429669 h 585418"/>
                <a:gd name="connsiteX9" fmla="*/ 154676 w 222433"/>
                <a:gd name="connsiteY9" fmla="*/ 511424 h 585418"/>
                <a:gd name="connsiteX10" fmla="*/ 184046 w 222433"/>
                <a:gd name="connsiteY10" fmla="*/ 574306 h 585418"/>
                <a:gd name="connsiteX11" fmla="*/ 187268 w 222433"/>
                <a:gd name="connsiteY11" fmla="*/ 585418 h 585418"/>
                <a:gd name="connsiteX12" fmla="*/ 143761 w 222433"/>
                <a:gd name="connsiteY12" fmla="*/ 579856 h 585418"/>
                <a:gd name="connsiteX13" fmla="*/ 108744 w 222433"/>
                <a:gd name="connsiteY13" fmla="*/ 537057 h 585418"/>
                <a:gd name="connsiteX14" fmla="*/ 68208 w 222433"/>
                <a:gd name="connsiteY14" fmla="*/ 506293 h 585418"/>
                <a:gd name="connsiteX15" fmla="*/ 47097 w 222433"/>
                <a:gd name="connsiteY15" fmla="*/ 447224 h 585418"/>
                <a:gd name="connsiteX16" fmla="*/ 17727 w 222433"/>
                <a:gd name="connsiteY16" fmla="*/ 396196 h 585418"/>
                <a:gd name="connsiteX17" fmla="*/ 13733 w 222433"/>
                <a:gd name="connsiteY17" fmla="*/ 329851 h 585418"/>
                <a:gd name="connsiteX18" fmla="*/ 0 w 222433"/>
                <a:gd name="connsiteY18" fmla="*/ 266330 h 585418"/>
                <a:gd name="connsiteX19" fmla="*/ 13733 w 222433"/>
                <a:gd name="connsiteY19" fmla="*/ 202809 h 585418"/>
                <a:gd name="connsiteX20" fmla="*/ 17727 w 222433"/>
                <a:gd name="connsiteY20" fmla="*/ 136464 h 585418"/>
                <a:gd name="connsiteX21" fmla="*/ 47097 w 222433"/>
                <a:gd name="connsiteY21" fmla="*/ 85436 h 585418"/>
                <a:gd name="connsiteX22" fmla="*/ 68208 w 222433"/>
                <a:gd name="connsiteY22" fmla="*/ 26367 h 585418"/>
                <a:gd name="connsiteX23" fmla="*/ 77299 w 222433"/>
                <a:gd name="connsiteY23" fmla="*/ 19467 h 58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2433" h="585418">
                  <a:moveTo>
                    <a:pt x="135118" y="0"/>
                  </a:moveTo>
                  <a:cubicBezTo>
                    <a:pt x="161526" y="0"/>
                    <a:pt x="186685" y="8926"/>
                    <a:pt x="209567" y="25066"/>
                  </a:cubicBezTo>
                  <a:lnTo>
                    <a:pt x="222433" y="39532"/>
                  </a:lnTo>
                  <a:lnTo>
                    <a:pt x="205157" y="55689"/>
                  </a:lnTo>
                  <a:lnTo>
                    <a:pt x="184045" y="128479"/>
                  </a:lnTo>
                  <a:lnTo>
                    <a:pt x="154675" y="191361"/>
                  </a:lnTo>
                  <a:lnTo>
                    <a:pt x="150682" y="273116"/>
                  </a:lnTo>
                  <a:lnTo>
                    <a:pt x="136949" y="351392"/>
                  </a:lnTo>
                  <a:lnTo>
                    <a:pt x="150682" y="429669"/>
                  </a:lnTo>
                  <a:lnTo>
                    <a:pt x="154676" y="511424"/>
                  </a:lnTo>
                  <a:lnTo>
                    <a:pt x="184046" y="574306"/>
                  </a:lnTo>
                  <a:lnTo>
                    <a:pt x="187268" y="585418"/>
                  </a:lnTo>
                  <a:lnTo>
                    <a:pt x="143761" y="579856"/>
                  </a:lnTo>
                  <a:lnTo>
                    <a:pt x="108744" y="537057"/>
                  </a:lnTo>
                  <a:lnTo>
                    <a:pt x="68208" y="506293"/>
                  </a:lnTo>
                  <a:lnTo>
                    <a:pt x="47097" y="447224"/>
                  </a:lnTo>
                  <a:lnTo>
                    <a:pt x="17727" y="396196"/>
                  </a:lnTo>
                  <a:lnTo>
                    <a:pt x="13733" y="329851"/>
                  </a:lnTo>
                  <a:lnTo>
                    <a:pt x="0" y="266330"/>
                  </a:lnTo>
                  <a:lnTo>
                    <a:pt x="13733" y="202809"/>
                  </a:lnTo>
                  <a:lnTo>
                    <a:pt x="17727" y="136464"/>
                  </a:lnTo>
                  <a:lnTo>
                    <a:pt x="47097" y="85436"/>
                  </a:lnTo>
                  <a:lnTo>
                    <a:pt x="68208" y="26367"/>
                  </a:lnTo>
                  <a:lnTo>
                    <a:pt x="77299" y="19467"/>
                  </a:ln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1" name="星: 16 pt 210">
              <a:extLst>
                <a:ext uri="{FF2B5EF4-FFF2-40B4-BE49-F238E27FC236}">
                  <a16:creationId xmlns:a16="http://schemas.microsoft.com/office/drawing/2014/main" id="{62EECEF9-5030-41DE-82ED-F79D0E9FD6DC}"/>
                </a:ext>
              </a:extLst>
            </p:cNvPr>
            <p:cNvSpPr/>
            <p:nvPr/>
          </p:nvSpPr>
          <p:spPr>
            <a:xfrm rot="18000000">
              <a:off x="2434738" y="3534304"/>
              <a:ext cx="469387" cy="172393"/>
            </a:xfrm>
            <a:prstGeom prst="star16">
              <a:avLst>
                <a:gd name="adj" fmla="val 48455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2" name="星: 16 pt 211">
              <a:extLst>
                <a:ext uri="{FF2B5EF4-FFF2-40B4-BE49-F238E27FC236}">
                  <a16:creationId xmlns:a16="http://schemas.microsoft.com/office/drawing/2014/main" id="{27FC61D5-D291-4955-BDB1-61B60FA491A1}"/>
                </a:ext>
              </a:extLst>
            </p:cNvPr>
            <p:cNvSpPr/>
            <p:nvPr/>
          </p:nvSpPr>
          <p:spPr>
            <a:xfrm rot="3600000">
              <a:off x="2317587" y="4007084"/>
              <a:ext cx="922005" cy="236823"/>
            </a:xfrm>
            <a:prstGeom prst="star16">
              <a:avLst>
                <a:gd name="adj" fmla="val 45964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3" name="星: 16 pt 212">
              <a:extLst>
                <a:ext uri="{FF2B5EF4-FFF2-40B4-BE49-F238E27FC236}">
                  <a16:creationId xmlns:a16="http://schemas.microsoft.com/office/drawing/2014/main" id="{D8B2559F-8757-46A8-A528-096E6DF96460}"/>
                </a:ext>
              </a:extLst>
            </p:cNvPr>
            <p:cNvSpPr/>
            <p:nvPr/>
          </p:nvSpPr>
          <p:spPr>
            <a:xfrm rot="3600000">
              <a:off x="2346129" y="4033998"/>
              <a:ext cx="864920" cy="182998"/>
            </a:xfrm>
            <a:prstGeom prst="star16">
              <a:avLst>
                <a:gd name="adj" fmla="val 45964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4" name="星: 16 pt 213">
              <a:extLst>
                <a:ext uri="{FF2B5EF4-FFF2-40B4-BE49-F238E27FC236}">
                  <a16:creationId xmlns:a16="http://schemas.microsoft.com/office/drawing/2014/main" id="{AE7DEB30-8D4D-450F-9CFD-F6CAE39051F6}"/>
                </a:ext>
              </a:extLst>
            </p:cNvPr>
            <p:cNvSpPr/>
            <p:nvPr/>
          </p:nvSpPr>
          <p:spPr>
            <a:xfrm rot="18900000" flipH="1">
              <a:off x="3612143" y="4124221"/>
              <a:ext cx="1133890" cy="270427"/>
            </a:xfrm>
            <a:prstGeom prst="star16">
              <a:avLst>
                <a:gd name="adj" fmla="val 45964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5" name="星: 16 pt 214">
              <a:extLst>
                <a:ext uri="{FF2B5EF4-FFF2-40B4-BE49-F238E27FC236}">
                  <a16:creationId xmlns:a16="http://schemas.microsoft.com/office/drawing/2014/main" id="{EA8F8D71-87D0-4A10-8ADE-5328E7882566}"/>
                </a:ext>
              </a:extLst>
            </p:cNvPr>
            <p:cNvSpPr/>
            <p:nvPr/>
          </p:nvSpPr>
          <p:spPr>
            <a:xfrm rot="18900000" flipH="1">
              <a:off x="3726918" y="4410672"/>
              <a:ext cx="1133890" cy="270427"/>
            </a:xfrm>
            <a:prstGeom prst="star16">
              <a:avLst>
                <a:gd name="adj" fmla="val 45964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6" name="星: 16 pt 215">
              <a:extLst>
                <a:ext uri="{FF2B5EF4-FFF2-40B4-BE49-F238E27FC236}">
                  <a16:creationId xmlns:a16="http://schemas.microsoft.com/office/drawing/2014/main" id="{7E723EE9-F12E-4442-B6B2-96AED8FA9757}"/>
                </a:ext>
              </a:extLst>
            </p:cNvPr>
            <p:cNvSpPr/>
            <p:nvPr/>
          </p:nvSpPr>
          <p:spPr>
            <a:xfrm rot="19170137" flipH="1">
              <a:off x="3780467" y="4722618"/>
              <a:ext cx="1133890" cy="270427"/>
            </a:xfrm>
            <a:prstGeom prst="star16">
              <a:avLst>
                <a:gd name="adj" fmla="val 45964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7" name="星: 16 pt 216">
              <a:extLst>
                <a:ext uri="{FF2B5EF4-FFF2-40B4-BE49-F238E27FC236}">
                  <a16:creationId xmlns:a16="http://schemas.microsoft.com/office/drawing/2014/main" id="{C3773625-69E9-4EED-A3F3-F5DCF1D0DB4E}"/>
                </a:ext>
              </a:extLst>
            </p:cNvPr>
            <p:cNvSpPr/>
            <p:nvPr/>
          </p:nvSpPr>
          <p:spPr>
            <a:xfrm rot="18900000" flipH="1">
              <a:off x="3647244" y="4154954"/>
              <a:ext cx="1063688" cy="208964"/>
            </a:xfrm>
            <a:prstGeom prst="star16">
              <a:avLst>
                <a:gd name="adj" fmla="val 45964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8" name="星: 16 pt 217">
              <a:extLst>
                <a:ext uri="{FF2B5EF4-FFF2-40B4-BE49-F238E27FC236}">
                  <a16:creationId xmlns:a16="http://schemas.microsoft.com/office/drawing/2014/main" id="{80D5E642-D99D-4931-9905-CB970189BB11}"/>
                </a:ext>
              </a:extLst>
            </p:cNvPr>
            <p:cNvSpPr/>
            <p:nvPr/>
          </p:nvSpPr>
          <p:spPr>
            <a:xfrm rot="18900000" flipH="1">
              <a:off x="3762019" y="4441405"/>
              <a:ext cx="1063688" cy="208964"/>
            </a:xfrm>
            <a:prstGeom prst="star16">
              <a:avLst>
                <a:gd name="adj" fmla="val 45964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9" name="星: 16 pt 218">
              <a:extLst>
                <a:ext uri="{FF2B5EF4-FFF2-40B4-BE49-F238E27FC236}">
                  <a16:creationId xmlns:a16="http://schemas.microsoft.com/office/drawing/2014/main" id="{96AE6292-6CF1-4289-9B72-B1E5E8FF5F4B}"/>
                </a:ext>
              </a:extLst>
            </p:cNvPr>
            <p:cNvSpPr/>
            <p:nvPr/>
          </p:nvSpPr>
          <p:spPr>
            <a:xfrm rot="19170137" flipH="1">
              <a:off x="3815568" y="4753351"/>
              <a:ext cx="1063688" cy="208964"/>
            </a:xfrm>
            <a:prstGeom prst="star16">
              <a:avLst>
                <a:gd name="adj" fmla="val 45964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0" name="星: 16 pt 219">
              <a:extLst>
                <a:ext uri="{FF2B5EF4-FFF2-40B4-BE49-F238E27FC236}">
                  <a16:creationId xmlns:a16="http://schemas.microsoft.com/office/drawing/2014/main" id="{955EB5B0-B92A-4E68-8436-79F2693D19D1}"/>
                </a:ext>
              </a:extLst>
            </p:cNvPr>
            <p:cNvSpPr/>
            <p:nvPr/>
          </p:nvSpPr>
          <p:spPr>
            <a:xfrm rot="4700928" flipH="1">
              <a:off x="4468993" y="4765623"/>
              <a:ext cx="734186" cy="172393"/>
            </a:xfrm>
            <a:prstGeom prst="star16">
              <a:avLst>
                <a:gd name="adj" fmla="val 48455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1" name="星: 16 pt 220">
              <a:extLst>
                <a:ext uri="{FF2B5EF4-FFF2-40B4-BE49-F238E27FC236}">
                  <a16:creationId xmlns:a16="http://schemas.microsoft.com/office/drawing/2014/main" id="{E3203BE9-38E4-4991-90AD-67A09D4A4C95}"/>
                </a:ext>
              </a:extLst>
            </p:cNvPr>
            <p:cNvSpPr/>
            <p:nvPr/>
          </p:nvSpPr>
          <p:spPr>
            <a:xfrm rot="2700000" flipH="1">
              <a:off x="4545803" y="4342778"/>
              <a:ext cx="734186" cy="172393"/>
            </a:xfrm>
            <a:prstGeom prst="star16">
              <a:avLst>
                <a:gd name="adj" fmla="val 48455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2" name="星: 16 pt 221">
              <a:extLst>
                <a:ext uri="{FF2B5EF4-FFF2-40B4-BE49-F238E27FC236}">
                  <a16:creationId xmlns:a16="http://schemas.microsoft.com/office/drawing/2014/main" id="{D5072F92-E6CE-40DD-ABF7-1AE87EDAE142}"/>
                </a:ext>
              </a:extLst>
            </p:cNvPr>
            <p:cNvSpPr/>
            <p:nvPr/>
          </p:nvSpPr>
          <p:spPr>
            <a:xfrm rot="1800000" flipH="1">
              <a:off x="4488653" y="3996704"/>
              <a:ext cx="734186" cy="172393"/>
            </a:xfrm>
            <a:prstGeom prst="star16">
              <a:avLst>
                <a:gd name="adj" fmla="val 48455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F2EDD6E9-87CC-4187-ABC9-AEBBE1DC55D1}"/>
                </a:ext>
              </a:extLst>
            </p:cNvPr>
            <p:cNvSpPr/>
            <p:nvPr/>
          </p:nvSpPr>
          <p:spPr>
            <a:xfrm rot="1800000" flipH="1">
              <a:off x="4813329" y="5166319"/>
              <a:ext cx="94606" cy="248993"/>
            </a:xfrm>
            <a:custGeom>
              <a:avLst/>
              <a:gdLst>
                <a:gd name="connsiteX0" fmla="*/ 135118 w 222433"/>
                <a:gd name="connsiteY0" fmla="*/ 0 h 585418"/>
                <a:gd name="connsiteX1" fmla="*/ 209567 w 222433"/>
                <a:gd name="connsiteY1" fmla="*/ 25066 h 585418"/>
                <a:gd name="connsiteX2" fmla="*/ 222433 w 222433"/>
                <a:gd name="connsiteY2" fmla="*/ 39532 h 585418"/>
                <a:gd name="connsiteX3" fmla="*/ 205157 w 222433"/>
                <a:gd name="connsiteY3" fmla="*/ 55689 h 585418"/>
                <a:gd name="connsiteX4" fmla="*/ 184045 w 222433"/>
                <a:gd name="connsiteY4" fmla="*/ 128479 h 585418"/>
                <a:gd name="connsiteX5" fmla="*/ 154675 w 222433"/>
                <a:gd name="connsiteY5" fmla="*/ 191361 h 585418"/>
                <a:gd name="connsiteX6" fmla="*/ 150682 w 222433"/>
                <a:gd name="connsiteY6" fmla="*/ 273116 h 585418"/>
                <a:gd name="connsiteX7" fmla="*/ 136949 w 222433"/>
                <a:gd name="connsiteY7" fmla="*/ 351392 h 585418"/>
                <a:gd name="connsiteX8" fmla="*/ 150682 w 222433"/>
                <a:gd name="connsiteY8" fmla="*/ 429669 h 585418"/>
                <a:gd name="connsiteX9" fmla="*/ 154676 w 222433"/>
                <a:gd name="connsiteY9" fmla="*/ 511424 h 585418"/>
                <a:gd name="connsiteX10" fmla="*/ 184046 w 222433"/>
                <a:gd name="connsiteY10" fmla="*/ 574306 h 585418"/>
                <a:gd name="connsiteX11" fmla="*/ 187268 w 222433"/>
                <a:gd name="connsiteY11" fmla="*/ 585418 h 585418"/>
                <a:gd name="connsiteX12" fmla="*/ 143761 w 222433"/>
                <a:gd name="connsiteY12" fmla="*/ 579856 h 585418"/>
                <a:gd name="connsiteX13" fmla="*/ 108744 w 222433"/>
                <a:gd name="connsiteY13" fmla="*/ 537057 h 585418"/>
                <a:gd name="connsiteX14" fmla="*/ 68208 w 222433"/>
                <a:gd name="connsiteY14" fmla="*/ 506293 h 585418"/>
                <a:gd name="connsiteX15" fmla="*/ 47097 w 222433"/>
                <a:gd name="connsiteY15" fmla="*/ 447224 h 585418"/>
                <a:gd name="connsiteX16" fmla="*/ 17727 w 222433"/>
                <a:gd name="connsiteY16" fmla="*/ 396196 h 585418"/>
                <a:gd name="connsiteX17" fmla="*/ 13733 w 222433"/>
                <a:gd name="connsiteY17" fmla="*/ 329851 h 585418"/>
                <a:gd name="connsiteX18" fmla="*/ 0 w 222433"/>
                <a:gd name="connsiteY18" fmla="*/ 266330 h 585418"/>
                <a:gd name="connsiteX19" fmla="*/ 13733 w 222433"/>
                <a:gd name="connsiteY19" fmla="*/ 202809 h 585418"/>
                <a:gd name="connsiteX20" fmla="*/ 17727 w 222433"/>
                <a:gd name="connsiteY20" fmla="*/ 136464 h 585418"/>
                <a:gd name="connsiteX21" fmla="*/ 47097 w 222433"/>
                <a:gd name="connsiteY21" fmla="*/ 85436 h 585418"/>
                <a:gd name="connsiteX22" fmla="*/ 68208 w 222433"/>
                <a:gd name="connsiteY22" fmla="*/ 26367 h 585418"/>
                <a:gd name="connsiteX23" fmla="*/ 77299 w 222433"/>
                <a:gd name="connsiteY23" fmla="*/ 19467 h 58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2433" h="585418">
                  <a:moveTo>
                    <a:pt x="135118" y="0"/>
                  </a:moveTo>
                  <a:cubicBezTo>
                    <a:pt x="161526" y="0"/>
                    <a:pt x="186685" y="8926"/>
                    <a:pt x="209567" y="25066"/>
                  </a:cubicBezTo>
                  <a:lnTo>
                    <a:pt x="222433" y="39532"/>
                  </a:lnTo>
                  <a:lnTo>
                    <a:pt x="205157" y="55689"/>
                  </a:lnTo>
                  <a:lnTo>
                    <a:pt x="184045" y="128479"/>
                  </a:lnTo>
                  <a:lnTo>
                    <a:pt x="154675" y="191361"/>
                  </a:lnTo>
                  <a:lnTo>
                    <a:pt x="150682" y="273116"/>
                  </a:lnTo>
                  <a:lnTo>
                    <a:pt x="136949" y="351392"/>
                  </a:lnTo>
                  <a:lnTo>
                    <a:pt x="150682" y="429669"/>
                  </a:lnTo>
                  <a:lnTo>
                    <a:pt x="154676" y="511424"/>
                  </a:lnTo>
                  <a:lnTo>
                    <a:pt x="184046" y="574306"/>
                  </a:lnTo>
                  <a:lnTo>
                    <a:pt x="187268" y="585418"/>
                  </a:lnTo>
                  <a:lnTo>
                    <a:pt x="143761" y="579856"/>
                  </a:lnTo>
                  <a:lnTo>
                    <a:pt x="108744" y="537057"/>
                  </a:lnTo>
                  <a:lnTo>
                    <a:pt x="68208" y="506293"/>
                  </a:lnTo>
                  <a:lnTo>
                    <a:pt x="47097" y="447224"/>
                  </a:lnTo>
                  <a:lnTo>
                    <a:pt x="17727" y="396196"/>
                  </a:lnTo>
                  <a:lnTo>
                    <a:pt x="13733" y="329851"/>
                  </a:lnTo>
                  <a:lnTo>
                    <a:pt x="0" y="266330"/>
                  </a:lnTo>
                  <a:lnTo>
                    <a:pt x="13733" y="202809"/>
                  </a:lnTo>
                  <a:lnTo>
                    <a:pt x="17727" y="136464"/>
                  </a:lnTo>
                  <a:lnTo>
                    <a:pt x="47097" y="85436"/>
                  </a:lnTo>
                  <a:lnTo>
                    <a:pt x="68208" y="26367"/>
                  </a:lnTo>
                  <a:lnTo>
                    <a:pt x="77299" y="19467"/>
                  </a:ln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977E9AAD-1CB4-45D2-A5C7-167423E61478}"/>
                </a:ext>
              </a:extLst>
            </p:cNvPr>
            <p:cNvSpPr/>
            <p:nvPr/>
          </p:nvSpPr>
          <p:spPr>
            <a:xfrm rot="1800000" flipH="1">
              <a:off x="5054629" y="4664669"/>
              <a:ext cx="94606" cy="248993"/>
            </a:xfrm>
            <a:custGeom>
              <a:avLst/>
              <a:gdLst>
                <a:gd name="connsiteX0" fmla="*/ 135118 w 222433"/>
                <a:gd name="connsiteY0" fmla="*/ 0 h 585418"/>
                <a:gd name="connsiteX1" fmla="*/ 209567 w 222433"/>
                <a:gd name="connsiteY1" fmla="*/ 25066 h 585418"/>
                <a:gd name="connsiteX2" fmla="*/ 222433 w 222433"/>
                <a:gd name="connsiteY2" fmla="*/ 39532 h 585418"/>
                <a:gd name="connsiteX3" fmla="*/ 205157 w 222433"/>
                <a:gd name="connsiteY3" fmla="*/ 55689 h 585418"/>
                <a:gd name="connsiteX4" fmla="*/ 184045 w 222433"/>
                <a:gd name="connsiteY4" fmla="*/ 128479 h 585418"/>
                <a:gd name="connsiteX5" fmla="*/ 154675 w 222433"/>
                <a:gd name="connsiteY5" fmla="*/ 191361 h 585418"/>
                <a:gd name="connsiteX6" fmla="*/ 150682 w 222433"/>
                <a:gd name="connsiteY6" fmla="*/ 273116 h 585418"/>
                <a:gd name="connsiteX7" fmla="*/ 136949 w 222433"/>
                <a:gd name="connsiteY7" fmla="*/ 351392 h 585418"/>
                <a:gd name="connsiteX8" fmla="*/ 150682 w 222433"/>
                <a:gd name="connsiteY8" fmla="*/ 429669 h 585418"/>
                <a:gd name="connsiteX9" fmla="*/ 154676 w 222433"/>
                <a:gd name="connsiteY9" fmla="*/ 511424 h 585418"/>
                <a:gd name="connsiteX10" fmla="*/ 184046 w 222433"/>
                <a:gd name="connsiteY10" fmla="*/ 574306 h 585418"/>
                <a:gd name="connsiteX11" fmla="*/ 187268 w 222433"/>
                <a:gd name="connsiteY11" fmla="*/ 585418 h 585418"/>
                <a:gd name="connsiteX12" fmla="*/ 143761 w 222433"/>
                <a:gd name="connsiteY12" fmla="*/ 579856 h 585418"/>
                <a:gd name="connsiteX13" fmla="*/ 108744 w 222433"/>
                <a:gd name="connsiteY13" fmla="*/ 537057 h 585418"/>
                <a:gd name="connsiteX14" fmla="*/ 68208 w 222433"/>
                <a:gd name="connsiteY14" fmla="*/ 506293 h 585418"/>
                <a:gd name="connsiteX15" fmla="*/ 47097 w 222433"/>
                <a:gd name="connsiteY15" fmla="*/ 447224 h 585418"/>
                <a:gd name="connsiteX16" fmla="*/ 17727 w 222433"/>
                <a:gd name="connsiteY16" fmla="*/ 396196 h 585418"/>
                <a:gd name="connsiteX17" fmla="*/ 13733 w 222433"/>
                <a:gd name="connsiteY17" fmla="*/ 329851 h 585418"/>
                <a:gd name="connsiteX18" fmla="*/ 0 w 222433"/>
                <a:gd name="connsiteY18" fmla="*/ 266330 h 585418"/>
                <a:gd name="connsiteX19" fmla="*/ 13733 w 222433"/>
                <a:gd name="connsiteY19" fmla="*/ 202809 h 585418"/>
                <a:gd name="connsiteX20" fmla="*/ 17727 w 222433"/>
                <a:gd name="connsiteY20" fmla="*/ 136464 h 585418"/>
                <a:gd name="connsiteX21" fmla="*/ 47097 w 222433"/>
                <a:gd name="connsiteY21" fmla="*/ 85436 h 585418"/>
                <a:gd name="connsiteX22" fmla="*/ 68208 w 222433"/>
                <a:gd name="connsiteY22" fmla="*/ 26367 h 585418"/>
                <a:gd name="connsiteX23" fmla="*/ 77299 w 222433"/>
                <a:gd name="connsiteY23" fmla="*/ 19467 h 58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2433" h="585418">
                  <a:moveTo>
                    <a:pt x="135118" y="0"/>
                  </a:moveTo>
                  <a:cubicBezTo>
                    <a:pt x="161526" y="0"/>
                    <a:pt x="186685" y="8926"/>
                    <a:pt x="209567" y="25066"/>
                  </a:cubicBezTo>
                  <a:lnTo>
                    <a:pt x="222433" y="39532"/>
                  </a:lnTo>
                  <a:lnTo>
                    <a:pt x="205157" y="55689"/>
                  </a:lnTo>
                  <a:lnTo>
                    <a:pt x="184045" y="128479"/>
                  </a:lnTo>
                  <a:lnTo>
                    <a:pt x="154675" y="191361"/>
                  </a:lnTo>
                  <a:lnTo>
                    <a:pt x="150682" y="273116"/>
                  </a:lnTo>
                  <a:lnTo>
                    <a:pt x="136949" y="351392"/>
                  </a:lnTo>
                  <a:lnTo>
                    <a:pt x="150682" y="429669"/>
                  </a:lnTo>
                  <a:lnTo>
                    <a:pt x="154676" y="511424"/>
                  </a:lnTo>
                  <a:lnTo>
                    <a:pt x="184046" y="574306"/>
                  </a:lnTo>
                  <a:lnTo>
                    <a:pt x="187268" y="585418"/>
                  </a:lnTo>
                  <a:lnTo>
                    <a:pt x="143761" y="579856"/>
                  </a:lnTo>
                  <a:lnTo>
                    <a:pt x="108744" y="537057"/>
                  </a:lnTo>
                  <a:lnTo>
                    <a:pt x="68208" y="506293"/>
                  </a:lnTo>
                  <a:lnTo>
                    <a:pt x="47097" y="447224"/>
                  </a:lnTo>
                  <a:lnTo>
                    <a:pt x="17727" y="396196"/>
                  </a:lnTo>
                  <a:lnTo>
                    <a:pt x="13733" y="329851"/>
                  </a:lnTo>
                  <a:lnTo>
                    <a:pt x="0" y="266330"/>
                  </a:lnTo>
                  <a:lnTo>
                    <a:pt x="13733" y="202809"/>
                  </a:lnTo>
                  <a:lnTo>
                    <a:pt x="17727" y="136464"/>
                  </a:lnTo>
                  <a:lnTo>
                    <a:pt x="47097" y="85436"/>
                  </a:lnTo>
                  <a:lnTo>
                    <a:pt x="68208" y="26367"/>
                  </a:lnTo>
                  <a:lnTo>
                    <a:pt x="77299" y="19467"/>
                  </a:ln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3A5B325B-1F89-4B46-84DC-81E0DB850A4B}"/>
                </a:ext>
              </a:extLst>
            </p:cNvPr>
            <p:cNvSpPr/>
            <p:nvPr/>
          </p:nvSpPr>
          <p:spPr>
            <a:xfrm rot="20700000" flipH="1">
              <a:off x="5137179" y="4242393"/>
              <a:ext cx="94606" cy="248993"/>
            </a:xfrm>
            <a:custGeom>
              <a:avLst/>
              <a:gdLst>
                <a:gd name="connsiteX0" fmla="*/ 135118 w 222433"/>
                <a:gd name="connsiteY0" fmla="*/ 0 h 585418"/>
                <a:gd name="connsiteX1" fmla="*/ 209567 w 222433"/>
                <a:gd name="connsiteY1" fmla="*/ 25066 h 585418"/>
                <a:gd name="connsiteX2" fmla="*/ 222433 w 222433"/>
                <a:gd name="connsiteY2" fmla="*/ 39532 h 585418"/>
                <a:gd name="connsiteX3" fmla="*/ 205157 w 222433"/>
                <a:gd name="connsiteY3" fmla="*/ 55689 h 585418"/>
                <a:gd name="connsiteX4" fmla="*/ 184045 w 222433"/>
                <a:gd name="connsiteY4" fmla="*/ 128479 h 585418"/>
                <a:gd name="connsiteX5" fmla="*/ 154675 w 222433"/>
                <a:gd name="connsiteY5" fmla="*/ 191361 h 585418"/>
                <a:gd name="connsiteX6" fmla="*/ 150682 w 222433"/>
                <a:gd name="connsiteY6" fmla="*/ 273116 h 585418"/>
                <a:gd name="connsiteX7" fmla="*/ 136949 w 222433"/>
                <a:gd name="connsiteY7" fmla="*/ 351392 h 585418"/>
                <a:gd name="connsiteX8" fmla="*/ 150682 w 222433"/>
                <a:gd name="connsiteY8" fmla="*/ 429669 h 585418"/>
                <a:gd name="connsiteX9" fmla="*/ 154676 w 222433"/>
                <a:gd name="connsiteY9" fmla="*/ 511424 h 585418"/>
                <a:gd name="connsiteX10" fmla="*/ 184046 w 222433"/>
                <a:gd name="connsiteY10" fmla="*/ 574306 h 585418"/>
                <a:gd name="connsiteX11" fmla="*/ 187268 w 222433"/>
                <a:gd name="connsiteY11" fmla="*/ 585418 h 585418"/>
                <a:gd name="connsiteX12" fmla="*/ 143761 w 222433"/>
                <a:gd name="connsiteY12" fmla="*/ 579856 h 585418"/>
                <a:gd name="connsiteX13" fmla="*/ 108744 w 222433"/>
                <a:gd name="connsiteY13" fmla="*/ 537057 h 585418"/>
                <a:gd name="connsiteX14" fmla="*/ 68208 w 222433"/>
                <a:gd name="connsiteY14" fmla="*/ 506293 h 585418"/>
                <a:gd name="connsiteX15" fmla="*/ 47097 w 222433"/>
                <a:gd name="connsiteY15" fmla="*/ 447224 h 585418"/>
                <a:gd name="connsiteX16" fmla="*/ 17727 w 222433"/>
                <a:gd name="connsiteY16" fmla="*/ 396196 h 585418"/>
                <a:gd name="connsiteX17" fmla="*/ 13733 w 222433"/>
                <a:gd name="connsiteY17" fmla="*/ 329851 h 585418"/>
                <a:gd name="connsiteX18" fmla="*/ 0 w 222433"/>
                <a:gd name="connsiteY18" fmla="*/ 266330 h 585418"/>
                <a:gd name="connsiteX19" fmla="*/ 13733 w 222433"/>
                <a:gd name="connsiteY19" fmla="*/ 202809 h 585418"/>
                <a:gd name="connsiteX20" fmla="*/ 17727 w 222433"/>
                <a:gd name="connsiteY20" fmla="*/ 136464 h 585418"/>
                <a:gd name="connsiteX21" fmla="*/ 47097 w 222433"/>
                <a:gd name="connsiteY21" fmla="*/ 85436 h 585418"/>
                <a:gd name="connsiteX22" fmla="*/ 68208 w 222433"/>
                <a:gd name="connsiteY22" fmla="*/ 26367 h 585418"/>
                <a:gd name="connsiteX23" fmla="*/ 77299 w 222433"/>
                <a:gd name="connsiteY23" fmla="*/ 19467 h 58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2433" h="585418">
                  <a:moveTo>
                    <a:pt x="135118" y="0"/>
                  </a:moveTo>
                  <a:cubicBezTo>
                    <a:pt x="161526" y="0"/>
                    <a:pt x="186685" y="8926"/>
                    <a:pt x="209567" y="25066"/>
                  </a:cubicBezTo>
                  <a:lnTo>
                    <a:pt x="222433" y="39532"/>
                  </a:lnTo>
                  <a:lnTo>
                    <a:pt x="205157" y="55689"/>
                  </a:lnTo>
                  <a:lnTo>
                    <a:pt x="184045" y="128479"/>
                  </a:lnTo>
                  <a:lnTo>
                    <a:pt x="154675" y="191361"/>
                  </a:lnTo>
                  <a:lnTo>
                    <a:pt x="150682" y="273116"/>
                  </a:lnTo>
                  <a:lnTo>
                    <a:pt x="136949" y="351392"/>
                  </a:lnTo>
                  <a:lnTo>
                    <a:pt x="150682" y="429669"/>
                  </a:lnTo>
                  <a:lnTo>
                    <a:pt x="154676" y="511424"/>
                  </a:lnTo>
                  <a:lnTo>
                    <a:pt x="184046" y="574306"/>
                  </a:lnTo>
                  <a:lnTo>
                    <a:pt x="187268" y="585418"/>
                  </a:lnTo>
                  <a:lnTo>
                    <a:pt x="143761" y="579856"/>
                  </a:lnTo>
                  <a:lnTo>
                    <a:pt x="108744" y="537057"/>
                  </a:lnTo>
                  <a:lnTo>
                    <a:pt x="68208" y="506293"/>
                  </a:lnTo>
                  <a:lnTo>
                    <a:pt x="47097" y="447224"/>
                  </a:lnTo>
                  <a:lnTo>
                    <a:pt x="17727" y="396196"/>
                  </a:lnTo>
                  <a:lnTo>
                    <a:pt x="13733" y="329851"/>
                  </a:lnTo>
                  <a:lnTo>
                    <a:pt x="0" y="266330"/>
                  </a:lnTo>
                  <a:lnTo>
                    <a:pt x="13733" y="202809"/>
                  </a:lnTo>
                  <a:lnTo>
                    <a:pt x="17727" y="136464"/>
                  </a:lnTo>
                  <a:lnTo>
                    <a:pt x="47097" y="85436"/>
                  </a:lnTo>
                  <a:lnTo>
                    <a:pt x="68208" y="26367"/>
                  </a:lnTo>
                  <a:lnTo>
                    <a:pt x="77299" y="19467"/>
                  </a:ln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8296F467-1CCC-4AA3-A713-9401AEC4EC4C}"/>
                </a:ext>
              </a:extLst>
            </p:cNvPr>
            <p:cNvSpPr/>
            <p:nvPr/>
          </p:nvSpPr>
          <p:spPr>
            <a:xfrm rot="8100000" flipH="1">
              <a:off x="3819767" y="3383310"/>
              <a:ext cx="56208" cy="186341"/>
            </a:xfrm>
            <a:custGeom>
              <a:avLst/>
              <a:gdLst>
                <a:gd name="connsiteX0" fmla="*/ 135118 w 222433"/>
                <a:gd name="connsiteY0" fmla="*/ 0 h 585418"/>
                <a:gd name="connsiteX1" fmla="*/ 209567 w 222433"/>
                <a:gd name="connsiteY1" fmla="*/ 25066 h 585418"/>
                <a:gd name="connsiteX2" fmla="*/ 222433 w 222433"/>
                <a:gd name="connsiteY2" fmla="*/ 39532 h 585418"/>
                <a:gd name="connsiteX3" fmla="*/ 205157 w 222433"/>
                <a:gd name="connsiteY3" fmla="*/ 55689 h 585418"/>
                <a:gd name="connsiteX4" fmla="*/ 184045 w 222433"/>
                <a:gd name="connsiteY4" fmla="*/ 128479 h 585418"/>
                <a:gd name="connsiteX5" fmla="*/ 154675 w 222433"/>
                <a:gd name="connsiteY5" fmla="*/ 191361 h 585418"/>
                <a:gd name="connsiteX6" fmla="*/ 150682 w 222433"/>
                <a:gd name="connsiteY6" fmla="*/ 273116 h 585418"/>
                <a:gd name="connsiteX7" fmla="*/ 136949 w 222433"/>
                <a:gd name="connsiteY7" fmla="*/ 351392 h 585418"/>
                <a:gd name="connsiteX8" fmla="*/ 150682 w 222433"/>
                <a:gd name="connsiteY8" fmla="*/ 429669 h 585418"/>
                <a:gd name="connsiteX9" fmla="*/ 154676 w 222433"/>
                <a:gd name="connsiteY9" fmla="*/ 511424 h 585418"/>
                <a:gd name="connsiteX10" fmla="*/ 184046 w 222433"/>
                <a:gd name="connsiteY10" fmla="*/ 574306 h 585418"/>
                <a:gd name="connsiteX11" fmla="*/ 187268 w 222433"/>
                <a:gd name="connsiteY11" fmla="*/ 585418 h 585418"/>
                <a:gd name="connsiteX12" fmla="*/ 143761 w 222433"/>
                <a:gd name="connsiteY12" fmla="*/ 579856 h 585418"/>
                <a:gd name="connsiteX13" fmla="*/ 108744 w 222433"/>
                <a:gd name="connsiteY13" fmla="*/ 537057 h 585418"/>
                <a:gd name="connsiteX14" fmla="*/ 68208 w 222433"/>
                <a:gd name="connsiteY14" fmla="*/ 506293 h 585418"/>
                <a:gd name="connsiteX15" fmla="*/ 47097 w 222433"/>
                <a:gd name="connsiteY15" fmla="*/ 447224 h 585418"/>
                <a:gd name="connsiteX16" fmla="*/ 17727 w 222433"/>
                <a:gd name="connsiteY16" fmla="*/ 396196 h 585418"/>
                <a:gd name="connsiteX17" fmla="*/ 13733 w 222433"/>
                <a:gd name="connsiteY17" fmla="*/ 329851 h 585418"/>
                <a:gd name="connsiteX18" fmla="*/ 0 w 222433"/>
                <a:gd name="connsiteY18" fmla="*/ 266330 h 585418"/>
                <a:gd name="connsiteX19" fmla="*/ 13733 w 222433"/>
                <a:gd name="connsiteY19" fmla="*/ 202809 h 585418"/>
                <a:gd name="connsiteX20" fmla="*/ 17727 w 222433"/>
                <a:gd name="connsiteY20" fmla="*/ 136464 h 585418"/>
                <a:gd name="connsiteX21" fmla="*/ 47097 w 222433"/>
                <a:gd name="connsiteY21" fmla="*/ 85436 h 585418"/>
                <a:gd name="connsiteX22" fmla="*/ 68208 w 222433"/>
                <a:gd name="connsiteY22" fmla="*/ 26367 h 585418"/>
                <a:gd name="connsiteX23" fmla="*/ 77299 w 222433"/>
                <a:gd name="connsiteY23" fmla="*/ 19467 h 58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2433" h="585418">
                  <a:moveTo>
                    <a:pt x="135118" y="0"/>
                  </a:moveTo>
                  <a:cubicBezTo>
                    <a:pt x="161526" y="0"/>
                    <a:pt x="186685" y="8926"/>
                    <a:pt x="209567" y="25066"/>
                  </a:cubicBezTo>
                  <a:lnTo>
                    <a:pt x="222433" y="39532"/>
                  </a:lnTo>
                  <a:lnTo>
                    <a:pt x="205157" y="55689"/>
                  </a:lnTo>
                  <a:lnTo>
                    <a:pt x="184045" y="128479"/>
                  </a:lnTo>
                  <a:lnTo>
                    <a:pt x="154675" y="191361"/>
                  </a:lnTo>
                  <a:lnTo>
                    <a:pt x="150682" y="273116"/>
                  </a:lnTo>
                  <a:lnTo>
                    <a:pt x="136949" y="351392"/>
                  </a:lnTo>
                  <a:lnTo>
                    <a:pt x="150682" y="429669"/>
                  </a:lnTo>
                  <a:lnTo>
                    <a:pt x="154676" y="511424"/>
                  </a:lnTo>
                  <a:lnTo>
                    <a:pt x="184046" y="574306"/>
                  </a:lnTo>
                  <a:lnTo>
                    <a:pt x="187268" y="585418"/>
                  </a:lnTo>
                  <a:lnTo>
                    <a:pt x="143761" y="579856"/>
                  </a:lnTo>
                  <a:lnTo>
                    <a:pt x="108744" y="537057"/>
                  </a:lnTo>
                  <a:lnTo>
                    <a:pt x="68208" y="506293"/>
                  </a:lnTo>
                  <a:lnTo>
                    <a:pt x="47097" y="447224"/>
                  </a:lnTo>
                  <a:lnTo>
                    <a:pt x="17727" y="396196"/>
                  </a:lnTo>
                  <a:lnTo>
                    <a:pt x="13733" y="329851"/>
                  </a:lnTo>
                  <a:lnTo>
                    <a:pt x="0" y="266330"/>
                  </a:lnTo>
                  <a:lnTo>
                    <a:pt x="13733" y="202809"/>
                  </a:lnTo>
                  <a:lnTo>
                    <a:pt x="17727" y="136464"/>
                  </a:lnTo>
                  <a:lnTo>
                    <a:pt x="47097" y="85436"/>
                  </a:lnTo>
                  <a:lnTo>
                    <a:pt x="68208" y="26367"/>
                  </a:lnTo>
                  <a:lnTo>
                    <a:pt x="77299" y="19467"/>
                  </a:ln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93090299-F316-4A1B-A1EA-6E1928A4CCD6}"/>
                </a:ext>
              </a:extLst>
            </p:cNvPr>
            <p:cNvSpPr/>
            <p:nvPr/>
          </p:nvSpPr>
          <p:spPr>
            <a:xfrm rot="8100000">
              <a:off x="3844991" y="3327775"/>
              <a:ext cx="65885" cy="160182"/>
            </a:xfrm>
            <a:custGeom>
              <a:avLst/>
              <a:gdLst>
                <a:gd name="connsiteX0" fmla="*/ 135118 w 222433"/>
                <a:gd name="connsiteY0" fmla="*/ 0 h 585418"/>
                <a:gd name="connsiteX1" fmla="*/ 209567 w 222433"/>
                <a:gd name="connsiteY1" fmla="*/ 25066 h 585418"/>
                <a:gd name="connsiteX2" fmla="*/ 222433 w 222433"/>
                <a:gd name="connsiteY2" fmla="*/ 39532 h 585418"/>
                <a:gd name="connsiteX3" fmla="*/ 205157 w 222433"/>
                <a:gd name="connsiteY3" fmla="*/ 55689 h 585418"/>
                <a:gd name="connsiteX4" fmla="*/ 184045 w 222433"/>
                <a:gd name="connsiteY4" fmla="*/ 128479 h 585418"/>
                <a:gd name="connsiteX5" fmla="*/ 154675 w 222433"/>
                <a:gd name="connsiteY5" fmla="*/ 191361 h 585418"/>
                <a:gd name="connsiteX6" fmla="*/ 150682 w 222433"/>
                <a:gd name="connsiteY6" fmla="*/ 273116 h 585418"/>
                <a:gd name="connsiteX7" fmla="*/ 136949 w 222433"/>
                <a:gd name="connsiteY7" fmla="*/ 351392 h 585418"/>
                <a:gd name="connsiteX8" fmla="*/ 150682 w 222433"/>
                <a:gd name="connsiteY8" fmla="*/ 429669 h 585418"/>
                <a:gd name="connsiteX9" fmla="*/ 154676 w 222433"/>
                <a:gd name="connsiteY9" fmla="*/ 511424 h 585418"/>
                <a:gd name="connsiteX10" fmla="*/ 184046 w 222433"/>
                <a:gd name="connsiteY10" fmla="*/ 574306 h 585418"/>
                <a:gd name="connsiteX11" fmla="*/ 187268 w 222433"/>
                <a:gd name="connsiteY11" fmla="*/ 585418 h 585418"/>
                <a:gd name="connsiteX12" fmla="*/ 143761 w 222433"/>
                <a:gd name="connsiteY12" fmla="*/ 579856 h 585418"/>
                <a:gd name="connsiteX13" fmla="*/ 108744 w 222433"/>
                <a:gd name="connsiteY13" fmla="*/ 537057 h 585418"/>
                <a:gd name="connsiteX14" fmla="*/ 68208 w 222433"/>
                <a:gd name="connsiteY14" fmla="*/ 506293 h 585418"/>
                <a:gd name="connsiteX15" fmla="*/ 47097 w 222433"/>
                <a:gd name="connsiteY15" fmla="*/ 447224 h 585418"/>
                <a:gd name="connsiteX16" fmla="*/ 17727 w 222433"/>
                <a:gd name="connsiteY16" fmla="*/ 396196 h 585418"/>
                <a:gd name="connsiteX17" fmla="*/ 13733 w 222433"/>
                <a:gd name="connsiteY17" fmla="*/ 329851 h 585418"/>
                <a:gd name="connsiteX18" fmla="*/ 0 w 222433"/>
                <a:gd name="connsiteY18" fmla="*/ 266330 h 585418"/>
                <a:gd name="connsiteX19" fmla="*/ 13733 w 222433"/>
                <a:gd name="connsiteY19" fmla="*/ 202809 h 585418"/>
                <a:gd name="connsiteX20" fmla="*/ 17727 w 222433"/>
                <a:gd name="connsiteY20" fmla="*/ 136464 h 585418"/>
                <a:gd name="connsiteX21" fmla="*/ 47097 w 222433"/>
                <a:gd name="connsiteY21" fmla="*/ 85436 h 585418"/>
                <a:gd name="connsiteX22" fmla="*/ 68208 w 222433"/>
                <a:gd name="connsiteY22" fmla="*/ 26367 h 585418"/>
                <a:gd name="connsiteX23" fmla="*/ 77299 w 222433"/>
                <a:gd name="connsiteY23" fmla="*/ 19467 h 58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2433" h="585418">
                  <a:moveTo>
                    <a:pt x="135118" y="0"/>
                  </a:moveTo>
                  <a:cubicBezTo>
                    <a:pt x="161526" y="0"/>
                    <a:pt x="186685" y="8926"/>
                    <a:pt x="209567" y="25066"/>
                  </a:cubicBezTo>
                  <a:lnTo>
                    <a:pt x="222433" y="39532"/>
                  </a:lnTo>
                  <a:lnTo>
                    <a:pt x="205157" y="55689"/>
                  </a:lnTo>
                  <a:lnTo>
                    <a:pt x="184045" y="128479"/>
                  </a:lnTo>
                  <a:lnTo>
                    <a:pt x="154675" y="191361"/>
                  </a:lnTo>
                  <a:lnTo>
                    <a:pt x="150682" y="273116"/>
                  </a:lnTo>
                  <a:lnTo>
                    <a:pt x="136949" y="351392"/>
                  </a:lnTo>
                  <a:lnTo>
                    <a:pt x="150682" y="429669"/>
                  </a:lnTo>
                  <a:lnTo>
                    <a:pt x="154676" y="511424"/>
                  </a:lnTo>
                  <a:lnTo>
                    <a:pt x="184046" y="574306"/>
                  </a:lnTo>
                  <a:lnTo>
                    <a:pt x="187268" y="585418"/>
                  </a:lnTo>
                  <a:lnTo>
                    <a:pt x="143761" y="579856"/>
                  </a:lnTo>
                  <a:lnTo>
                    <a:pt x="108744" y="537057"/>
                  </a:lnTo>
                  <a:lnTo>
                    <a:pt x="68208" y="506293"/>
                  </a:lnTo>
                  <a:lnTo>
                    <a:pt x="47097" y="447224"/>
                  </a:lnTo>
                  <a:lnTo>
                    <a:pt x="17727" y="396196"/>
                  </a:lnTo>
                  <a:lnTo>
                    <a:pt x="13733" y="329851"/>
                  </a:lnTo>
                  <a:lnTo>
                    <a:pt x="0" y="266330"/>
                  </a:lnTo>
                  <a:lnTo>
                    <a:pt x="13733" y="202809"/>
                  </a:lnTo>
                  <a:lnTo>
                    <a:pt x="17727" y="136464"/>
                  </a:lnTo>
                  <a:lnTo>
                    <a:pt x="47097" y="85436"/>
                  </a:lnTo>
                  <a:lnTo>
                    <a:pt x="68208" y="26367"/>
                  </a:lnTo>
                  <a:lnTo>
                    <a:pt x="77299" y="19467"/>
                  </a:ln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8" name="星: 16 pt 227">
              <a:extLst>
                <a:ext uri="{FF2B5EF4-FFF2-40B4-BE49-F238E27FC236}">
                  <a16:creationId xmlns:a16="http://schemas.microsoft.com/office/drawing/2014/main" id="{25EBB7CE-7369-4961-A990-4A2A53751A5A}"/>
                </a:ext>
              </a:extLst>
            </p:cNvPr>
            <p:cNvSpPr/>
            <p:nvPr/>
          </p:nvSpPr>
          <p:spPr>
            <a:xfrm rot="3600000" flipH="1">
              <a:off x="3752399" y="3534304"/>
              <a:ext cx="469387" cy="172393"/>
            </a:xfrm>
            <a:prstGeom prst="star16">
              <a:avLst>
                <a:gd name="adj" fmla="val 48455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9" name="星: 16 pt 228">
              <a:extLst>
                <a:ext uri="{FF2B5EF4-FFF2-40B4-BE49-F238E27FC236}">
                  <a16:creationId xmlns:a16="http://schemas.microsoft.com/office/drawing/2014/main" id="{A1575E22-AAD9-4743-A83D-A81051856A51}"/>
                </a:ext>
              </a:extLst>
            </p:cNvPr>
            <p:cNvSpPr/>
            <p:nvPr/>
          </p:nvSpPr>
          <p:spPr>
            <a:xfrm rot="18000000" flipH="1">
              <a:off x="3416932" y="4007084"/>
              <a:ext cx="922005" cy="236823"/>
            </a:xfrm>
            <a:prstGeom prst="star16">
              <a:avLst>
                <a:gd name="adj" fmla="val 45964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30" name="星: 16 pt 229">
              <a:extLst>
                <a:ext uri="{FF2B5EF4-FFF2-40B4-BE49-F238E27FC236}">
                  <a16:creationId xmlns:a16="http://schemas.microsoft.com/office/drawing/2014/main" id="{55A6C233-4AFA-4531-B129-0081E5358A9C}"/>
                </a:ext>
              </a:extLst>
            </p:cNvPr>
            <p:cNvSpPr/>
            <p:nvPr/>
          </p:nvSpPr>
          <p:spPr>
            <a:xfrm rot="18000000" flipH="1">
              <a:off x="3445475" y="4033998"/>
              <a:ext cx="864920" cy="182998"/>
            </a:xfrm>
            <a:prstGeom prst="star16">
              <a:avLst>
                <a:gd name="adj" fmla="val 45964"/>
              </a:avLst>
            </a:pr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23F4994E-B48E-48CF-806F-2BED3762DF51}"/>
                </a:ext>
              </a:extLst>
            </p:cNvPr>
            <p:cNvSpPr/>
            <p:nvPr/>
          </p:nvSpPr>
          <p:spPr>
            <a:xfrm>
              <a:off x="2558377" y="4166559"/>
              <a:ext cx="1543724" cy="1255726"/>
            </a:xfrm>
            <a:custGeom>
              <a:avLst/>
              <a:gdLst>
                <a:gd name="connsiteX0" fmla="*/ 742051 w 1500277"/>
                <a:gd name="connsiteY0" fmla="*/ 0 h 1220386"/>
                <a:gd name="connsiteX1" fmla="*/ 836201 w 1500277"/>
                <a:gd name="connsiteY1" fmla="*/ 41645 h 1220386"/>
                <a:gd name="connsiteX2" fmla="*/ 936452 w 1500277"/>
                <a:gd name="connsiteY2" fmla="*/ 46448 h 1220386"/>
                <a:gd name="connsiteX3" fmla="*/ 1010169 w 1500277"/>
                <a:gd name="connsiteY3" fmla="*/ 128204 h 1220386"/>
                <a:gd name="connsiteX4" fmla="*/ 1101263 w 1500277"/>
                <a:gd name="connsiteY4" fmla="*/ 178719 h 1220386"/>
                <a:gd name="connsiteX5" fmla="*/ 1125046 w 1500277"/>
                <a:gd name="connsiteY5" fmla="*/ 240597 h 1220386"/>
                <a:gd name="connsiteX6" fmla="*/ 1186678 w 1500277"/>
                <a:gd name="connsiteY6" fmla="*/ 243055 h 1220386"/>
                <a:gd name="connsiteX7" fmla="*/ 1260395 w 1500277"/>
                <a:gd name="connsiteY7" fmla="*/ 311119 h 1220386"/>
                <a:gd name="connsiteX8" fmla="*/ 1351489 w 1500277"/>
                <a:gd name="connsiteY8" fmla="*/ 353174 h 1220386"/>
                <a:gd name="connsiteX9" fmla="*/ 1393544 w 1500277"/>
                <a:gd name="connsiteY9" fmla="*/ 444268 h 1220386"/>
                <a:gd name="connsiteX10" fmla="*/ 1461608 w 1500277"/>
                <a:gd name="connsiteY10" fmla="*/ 517985 h 1220386"/>
                <a:gd name="connsiteX11" fmla="*/ 1465606 w 1500277"/>
                <a:gd name="connsiteY11" fmla="*/ 618236 h 1220386"/>
                <a:gd name="connsiteX12" fmla="*/ 1500277 w 1500277"/>
                <a:gd name="connsiteY12" fmla="*/ 712386 h 1220386"/>
                <a:gd name="connsiteX13" fmla="*/ 1465606 w 1500277"/>
                <a:gd name="connsiteY13" fmla="*/ 806536 h 1220386"/>
                <a:gd name="connsiteX14" fmla="*/ 1461608 w 1500277"/>
                <a:gd name="connsiteY14" fmla="*/ 906787 h 1220386"/>
                <a:gd name="connsiteX15" fmla="*/ 1393544 w 1500277"/>
                <a:gd name="connsiteY15" fmla="*/ 980504 h 1220386"/>
                <a:gd name="connsiteX16" fmla="*/ 1351489 w 1500277"/>
                <a:gd name="connsiteY16" fmla="*/ 1071598 h 1220386"/>
                <a:gd name="connsiteX17" fmla="*/ 1260395 w 1500277"/>
                <a:gd name="connsiteY17" fmla="*/ 1113653 h 1220386"/>
                <a:gd name="connsiteX18" fmla="*/ 1186678 w 1500277"/>
                <a:gd name="connsiteY18" fmla="*/ 1181717 h 1220386"/>
                <a:gd name="connsiteX19" fmla="*/ 1086427 w 1500277"/>
                <a:gd name="connsiteY19" fmla="*/ 1185715 h 1220386"/>
                <a:gd name="connsiteX20" fmla="*/ 992277 w 1500277"/>
                <a:gd name="connsiteY20" fmla="*/ 1220386 h 1220386"/>
                <a:gd name="connsiteX21" fmla="*/ 898127 w 1500277"/>
                <a:gd name="connsiteY21" fmla="*/ 1185715 h 1220386"/>
                <a:gd name="connsiteX22" fmla="*/ 826860 w 1500277"/>
                <a:gd name="connsiteY22" fmla="*/ 1182873 h 1220386"/>
                <a:gd name="connsiteX23" fmla="*/ 742051 w 1500277"/>
                <a:gd name="connsiteY23" fmla="*/ 1220386 h 1220386"/>
                <a:gd name="connsiteX24" fmla="*/ 658580 w 1500277"/>
                <a:gd name="connsiteY24" fmla="*/ 1183465 h 1220386"/>
                <a:gd name="connsiteX25" fmla="*/ 602150 w 1500277"/>
                <a:gd name="connsiteY25" fmla="*/ 1185715 h 1220386"/>
                <a:gd name="connsiteX26" fmla="*/ 508000 w 1500277"/>
                <a:gd name="connsiteY26" fmla="*/ 1220386 h 1220386"/>
                <a:gd name="connsiteX27" fmla="*/ 413850 w 1500277"/>
                <a:gd name="connsiteY27" fmla="*/ 1185715 h 1220386"/>
                <a:gd name="connsiteX28" fmla="*/ 313599 w 1500277"/>
                <a:gd name="connsiteY28" fmla="*/ 1181717 h 1220386"/>
                <a:gd name="connsiteX29" fmla="*/ 239882 w 1500277"/>
                <a:gd name="connsiteY29" fmla="*/ 1113653 h 1220386"/>
                <a:gd name="connsiteX30" fmla="*/ 148788 w 1500277"/>
                <a:gd name="connsiteY30" fmla="*/ 1071598 h 1220386"/>
                <a:gd name="connsiteX31" fmla="*/ 106733 w 1500277"/>
                <a:gd name="connsiteY31" fmla="*/ 980504 h 1220386"/>
                <a:gd name="connsiteX32" fmla="*/ 38669 w 1500277"/>
                <a:gd name="connsiteY32" fmla="*/ 906787 h 1220386"/>
                <a:gd name="connsiteX33" fmla="*/ 34671 w 1500277"/>
                <a:gd name="connsiteY33" fmla="*/ 806536 h 1220386"/>
                <a:gd name="connsiteX34" fmla="*/ 0 w 1500277"/>
                <a:gd name="connsiteY34" fmla="*/ 712386 h 1220386"/>
                <a:gd name="connsiteX35" fmla="*/ 34671 w 1500277"/>
                <a:gd name="connsiteY35" fmla="*/ 618236 h 1220386"/>
                <a:gd name="connsiteX36" fmla="*/ 38669 w 1500277"/>
                <a:gd name="connsiteY36" fmla="*/ 517985 h 1220386"/>
                <a:gd name="connsiteX37" fmla="*/ 106733 w 1500277"/>
                <a:gd name="connsiteY37" fmla="*/ 444268 h 1220386"/>
                <a:gd name="connsiteX38" fmla="*/ 148788 w 1500277"/>
                <a:gd name="connsiteY38" fmla="*/ 353174 h 1220386"/>
                <a:gd name="connsiteX39" fmla="*/ 239882 w 1500277"/>
                <a:gd name="connsiteY39" fmla="*/ 311119 h 1220386"/>
                <a:gd name="connsiteX40" fmla="*/ 313599 w 1500277"/>
                <a:gd name="connsiteY40" fmla="*/ 243055 h 1220386"/>
                <a:gd name="connsiteX41" fmla="*/ 358805 w 1500277"/>
                <a:gd name="connsiteY41" fmla="*/ 241252 h 1220386"/>
                <a:gd name="connsiteX42" fmla="*/ 382839 w 1500277"/>
                <a:gd name="connsiteY42" fmla="*/ 178719 h 1220386"/>
                <a:gd name="connsiteX43" fmla="*/ 473933 w 1500277"/>
                <a:gd name="connsiteY43" fmla="*/ 128204 h 1220386"/>
                <a:gd name="connsiteX44" fmla="*/ 547650 w 1500277"/>
                <a:gd name="connsiteY44" fmla="*/ 46448 h 1220386"/>
                <a:gd name="connsiteX45" fmla="*/ 647901 w 1500277"/>
                <a:gd name="connsiteY45" fmla="*/ 41645 h 122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00277" h="1220386">
                  <a:moveTo>
                    <a:pt x="742051" y="0"/>
                  </a:moveTo>
                  <a:lnTo>
                    <a:pt x="836201" y="41645"/>
                  </a:lnTo>
                  <a:lnTo>
                    <a:pt x="936452" y="46448"/>
                  </a:lnTo>
                  <a:lnTo>
                    <a:pt x="1010169" y="128204"/>
                  </a:lnTo>
                  <a:lnTo>
                    <a:pt x="1101263" y="178719"/>
                  </a:lnTo>
                  <a:lnTo>
                    <a:pt x="1125046" y="240597"/>
                  </a:lnTo>
                  <a:lnTo>
                    <a:pt x="1186678" y="243055"/>
                  </a:lnTo>
                  <a:lnTo>
                    <a:pt x="1260395" y="311119"/>
                  </a:lnTo>
                  <a:lnTo>
                    <a:pt x="1351489" y="353174"/>
                  </a:lnTo>
                  <a:lnTo>
                    <a:pt x="1393544" y="444268"/>
                  </a:lnTo>
                  <a:lnTo>
                    <a:pt x="1461608" y="517985"/>
                  </a:lnTo>
                  <a:lnTo>
                    <a:pt x="1465606" y="618236"/>
                  </a:lnTo>
                  <a:lnTo>
                    <a:pt x="1500277" y="712386"/>
                  </a:lnTo>
                  <a:lnTo>
                    <a:pt x="1465606" y="806536"/>
                  </a:lnTo>
                  <a:lnTo>
                    <a:pt x="1461608" y="906787"/>
                  </a:lnTo>
                  <a:lnTo>
                    <a:pt x="1393544" y="980504"/>
                  </a:lnTo>
                  <a:lnTo>
                    <a:pt x="1351489" y="1071598"/>
                  </a:lnTo>
                  <a:lnTo>
                    <a:pt x="1260395" y="1113653"/>
                  </a:lnTo>
                  <a:lnTo>
                    <a:pt x="1186678" y="1181717"/>
                  </a:lnTo>
                  <a:lnTo>
                    <a:pt x="1086427" y="1185715"/>
                  </a:lnTo>
                  <a:lnTo>
                    <a:pt x="992277" y="1220386"/>
                  </a:lnTo>
                  <a:lnTo>
                    <a:pt x="898127" y="1185715"/>
                  </a:lnTo>
                  <a:lnTo>
                    <a:pt x="826860" y="1182873"/>
                  </a:lnTo>
                  <a:lnTo>
                    <a:pt x="742051" y="1220386"/>
                  </a:lnTo>
                  <a:lnTo>
                    <a:pt x="658580" y="1183465"/>
                  </a:lnTo>
                  <a:lnTo>
                    <a:pt x="602150" y="1185715"/>
                  </a:lnTo>
                  <a:lnTo>
                    <a:pt x="508000" y="1220386"/>
                  </a:lnTo>
                  <a:lnTo>
                    <a:pt x="413850" y="1185715"/>
                  </a:lnTo>
                  <a:lnTo>
                    <a:pt x="313599" y="1181717"/>
                  </a:lnTo>
                  <a:lnTo>
                    <a:pt x="239882" y="1113653"/>
                  </a:lnTo>
                  <a:lnTo>
                    <a:pt x="148788" y="1071598"/>
                  </a:lnTo>
                  <a:lnTo>
                    <a:pt x="106733" y="980504"/>
                  </a:lnTo>
                  <a:lnTo>
                    <a:pt x="38669" y="906787"/>
                  </a:lnTo>
                  <a:lnTo>
                    <a:pt x="34671" y="806536"/>
                  </a:lnTo>
                  <a:lnTo>
                    <a:pt x="0" y="712386"/>
                  </a:lnTo>
                  <a:lnTo>
                    <a:pt x="34671" y="618236"/>
                  </a:lnTo>
                  <a:lnTo>
                    <a:pt x="38669" y="517985"/>
                  </a:lnTo>
                  <a:lnTo>
                    <a:pt x="106733" y="444268"/>
                  </a:lnTo>
                  <a:lnTo>
                    <a:pt x="148788" y="353174"/>
                  </a:lnTo>
                  <a:lnTo>
                    <a:pt x="239882" y="311119"/>
                  </a:lnTo>
                  <a:lnTo>
                    <a:pt x="313599" y="243055"/>
                  </a:lnTo>
                  <a:lnTo>
                    <a:pt x="358805" y="241252"/>
                  </a:lnTo>
                  <a:lnTo>
                    <a:pt x="382839" y="178719"/>
                  </a:lnTo>
                  <a:lnTo>
                    <a:pt x="473933" y="128204"/>
                  </a:lnTo>
                  <a:lnTo>
                    <a:pt x="547650" y="46448"/>
                  </a:lnTo>
                  <a:lnTo>
                    <a:pt x="647901" y="41645"/>
                  </a:lnTo>
                  <a:close/>
                </a:path>
              </a:pathLst>
            </a:custGeom>
            <a:pattFill prst="lgConfetti">
              <a:fgClr>
                <a:srgbClr val="C00000"/>
              </a:fgClr>
              <a:bgClr>
                <a:srgbClr val="FF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2A832758-003E-4319-AB82-C0C6AA187FBA}"/>
                </a:ext>
              </a:extLst>
            </p:cNvPr>
            <p:cNvSpPr/>
            <p:nvPr/>
          </p:nvSpPr>
          <p:spPr>
            <a:xfrm>
              <a:off x="3165597" y="4159748"/>
              <a:ext cx="84478" cy="84478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9B37DB2E-AEFA-4737-95D8-BE48B23DD5A8}"/>
                </a:ext>
              </a:extLst>
            </p:cNvPr>
            <p:cNvSpPr/>
            <p:nvPr/>
          </p:nvSpPr>
          <p:spPr>
            <a:xfrm>
              <a:off x="3382291" y="4159748"/>
              <a:ext cx="84478" cy="84478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CD6DEB38-6B60-46D9-9B1A-962EF3F5FC6E}"/>
              </a:ext>
            </a:extLst>
          </p:cNvPr>
          <p:cNvGrpSpPr/>
          <p:nvPr/>
        </p:nvGrpSpPr>
        <p:grpSpPr>
          <a:xfrm>
            <a:off x="3698078" y="4646810"/>
            <a:ext cx="2483032" cy="1011786"/>
            <a:chOff x="1043912" y="3820969"/>
            <a:chExt cx="2879348" cy="1173279"/>
          </a:xfrm>
        </p:grpSpPr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B297DDD0-363E-4AB5-A9AB-8A36B70981BB}"/>
                </a:ext>
              </a:extLst>
            </p:cNvPr>
            <p:cNvGrpSpPr/>
            <p:nvPr/>
          </p:nvGrpSpPr>
          <p:grpSpPr>
            <a:xfrm>
              <a:off x="1043912" y="3820969"/>
              <a:ext cx="1157879" cy="1161806"/>
              <a:chOff x="1043912" y="3820969"/>
              <a:chExt cx="1157879" cy="1161806"/>
            </a:xfrm>
          </p:grpSpPr>
          <p:sp>
            <p:nvSpPr>
              <p:cNvPr id="256" name="星: 16 pt 255">
                <a:extLst>
                  <a:ext uri="{FF2B5EF4-FFF2-40B4-BE49-F238E27FC236}">
                    <a16:creationId xmlns:a16="http://schemas.microsoft.com/office/drawing/2014/main" id="{D1AF80DD-DBB4-4958-A0F8-1B647C87DC51}"/>
                  </a:ext>
                </a:extLst>
              </p:cNvPr>
              <p:cNvSpPr/>
              <p:nvPr/>
            </p:nvSpPr>
            <p:spPr>
              <a:xfrm rot="19800000">
                <a:off x="1341275" y="4028002"/>
                <a:ext cx="283065" cy="182489"/>
              </a:xfrm>
              <a:prstGeom prst="star16">
                <a:avLst>
                  <a:gd name="adj" fmla="val 47994"/>
                </a:avLst>
              </a:pr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99C5C68D-054B-4958-96BF-A193905996FE}"/>
                  </a:ext>
                </a:extLst>
              </p:cNvPr>
              <p:cNvGrpSpPr/>
              <p:nvPr/>
            </p:nvGrpSpPr>
            <p:grpSpPr>
              <a:xfrm>
                <a:off x="1043912" y="4746516"/>
                <a:ext cx="1157879" cy="236259"/>
                <a:chOff x="1050262" y="4702066"/>
                <a:chExt cx="1157879" cy="236259"/>
              </a:xfrm>
            </p:grpSpPr>
            <p:sp>
              <p:nvSpPr>
                <p:cNvPr id="267" name="星: 16 pt 266">
                  <a:extLst>
                    <a:ext uri="{FF2B5EF4-FFF2-40B4-BE49-F238E27FC236}">
                      <a16:creationId xmlns:a16="http://schemas.microsoft.com/office/drawing/2014/main" id="{5AD704B6-C19B-40B6-B903-4413ABC5BC56}"/>
                    </a:ext>
                  </a:extLst>
                </p:cNvPr>
                <p:cNvSpPr/>
                <p:nvPr/>
              </p:nvSpPr>
              <p:spPr>
                <a:xfrm rot="20700000">
                  <a:off x="1050262" y="4702066"/>
                  <a:ext cx="775190" cy="11741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8" name="星: 16 pt 267">
                  <a:extLst>
                    <a:ext uri="{FF2B5EF4-FFF2-40B4-BE49-F238E27FC236}">
                      <a16:creationId xmlns:a16="http://schemas.microsoft.com/office/drawing/2014/main" id="{8E6633FE-C7B9-45A4-9BE5-FF18E7B6D604}"/>
                    </a:ext>
                  </a:extLst>
                </p:cNvPr>
                <p:cNvSpPr/>
                <p:nvPr/>
              </p:nvSpPr>
              <p:spPr>
                <a:xfrm>
                  <a:off x="1066800" y="4768850"/>
                  <a:ext cx="1141341" cy="16947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813737E8-9866-4791-851C-B91C645C3036}"/>
                  </a:ext>
                </a:extLst>
              </p:cNvPr>
              <p:cNvGrpSpPr/>
              <p:nvPr/>
            </p:nvGrpSpPr>
            <p:grpSpPr>
              <a:xfrm>
                <a:off x="1043912" y="4556016"/>
                <a:ext cx="1157879" cy="236259"/>
                <a:chOff x="1050262" y="4702066"/>
                <a:chExt cx="1157879" cy="236259"/>
              </a:xfrm>
            </p:grpSpPr>
            <p:sp>
              <p:nvSpPr>
                <p:cNvPr id="265" name="星: 16 pt 264">
                  <a:extLst>
                    <a:ext uri="{FF2B5EF4-FFF2-40B4-BE49-F238E27FC236}">
                      <a16:creationId xmlns:a16="http://schemas.microsoft.com/office/drawing/2014/main" id="{2093C472-3702-4724-831E-C68E46D524B9}"/>
                    </a:ext>
                  </a:extLst>
                </p:cNvPr>
                <p:cNvSpPr/>
                <p:nvPr/>
              </p:nvSpPr>
              <p:spPr>
                <a:xfrm rot="20700000">
                  <a:off x="1050262" y="4702066"/>
                  <a:ext cx="775190" cy="11741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6" name="星: 16 pt 265">
                  <a:extLst>
                    <a:ext uri="{FF2B5EF4-FFF2-40B4-BE49-F238E27FC236}">
                      <a16:creationId xmlns:a16="http://schemas.microsoft.com/office/drawing/2014/main" id="{0C46CE81-CC9A-451E-95E0-93E962B070C8}"/>
                    </a:ext>
                  </a:extLst>
                </p:cNvPr>
                <p:cNvSpPr/>
                <p:nvPr/>
              </p:nvSpPr>
              <p:spPr>
                <a:xfrm>
                  <a:off x="1066800" y="4768850"/>
                  <a:ext cx="1141341" cy="16947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51C27787-BB4C-45E7-BB74-3208FF9BB689}"/>
                  </a:ext>
                </a:extLst>
              </p:cNvPr>
              <p:cNvGrpSpPr/>
              <p:nvPr/>
            </p:nvGrpSpPr>
            <p:grpSpPr>
              <a:xfrm>
                <a:off x="1043912" y="4371866"/>
                <a:ext cx="1157879" cy="236259"/>
                <a:chOff x="1050262" y="4702066"/>
                <a:chExt cx="1157879" cy="236259"/>
              </a:xfrm>
            </p:grpSpPr>
            <p:sp>
              <p:nvSpPr>
                <p:cNvPr id="263" name="星: 16 pt 262">
                  <a:extLst>
                    <a:ext uri="{FF2B5EF4-FFF2-40B4-BE49-F238E27FC236}">
                      <a16:creationId xmlns:a16="http://schemas.microsoft.com/office/drawing/2014/main" id="{10C7B3FE-5CD5-473B-A966-98DF64C3A141}"/>
                    </a:ext>
                  </a:extLst>
                </p:cNvPr>
                <p:cNvSpPr/>
                <p:nvPr/>
              </p:nvSpPr>
              <p:spPr>
                <a:xfrm rot="20700000">
                  <a:off x="1050262" y="4702066"/>
                  <a:ext cx="775190" cy="11741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4" name="星: 16 pt 263">
                  <a:extLst>
                    <a:ext uri="{FF2B5EF4-FFF2-40B4-BE49-F238E27FC236}">
                      <a16:creationId xmlns:a16="http://schemas.microsoft.com/office/drawing/2014/main" id="{D86BEAA5-95AC-43FD-B2AB-F86CB9368DDD}"/>
                    </a:ext>
                  </a:extLst>
                </p:cNvPr>
                <p:cNvSpPr/>
                <p:nvPr/>
              </p:nvSpPr>
              <p:spPr>
                <a:xfrm>
                  <a:off x="1066800" y="4768850"/>
                  <a:ext cx="1141341" cy="16947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60" name="星: 16 pt 259">
                <a:extLst>
                  <a:ext uri="{FF2B5EF4-FFF2-40B4-BE49-F238E27FC236}">
                    <a16:creationId xmlns:a16="http://schemas.microsoft.com/office/drawing/2014/main" id="{20C538A5-E6E5-469D-AAFB-B052B50AE281}"/>
                  </a:ext>
                </a:extLst>
              </p:cNvPr>
              <p:cNvSpPr/>
              <p:nvPr/>
            </p:nvSpPr>
            <p:spPr>
              <a:xfrm rot="900000">
                <a:off x="1358899" y="4184648"/>
                <a:ext cx="842891" cy="201225"/>
              </a:xfrm>
              <a:prstGeom prst="star16">
                <a:avLst>
                  <a:gd name="adj" fmla="val 47994"/>
                </a:avLst>
              </a:pr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34C7F0C6-9BAF-4544-81A3-DAD2DF70728C}"/>
                  </a:ext>
                </a:extLst>
              </p:cNvPr>
              <p:cNvSpPr/>
              <p:nvPr/>
            </p:nvSpPr>
            <p:spPr>
              <a:xfrm rot="15023578">
                <a:off x="1846604" y="3807444"/>
                <a:ext cx="84678" cy="294214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8A4DA9A1-119E-4504-9433-4D99C606E800}"/>
                  </a:ext>
                </a:extLst>
              </p:cNvPr>
              <p:cNvSpPr/>
              <p:nvPr/>
            </p:nvSpPr>
            <p:spPr>
              <a:xfrm rot="19800000">
                <a:off x="1465838" y="3820969"/>
                <a:ext cx="617458" cy="220262"/>
              </a:xfrm>
              <a:custGeom>
                <a:avLst/>
                <a:gdLst>
                  <a:gd name="connsiteX0" fmla="*/ 524301 w 617458"/>
                  <a:gd name="connsiteY0" fmla="*/ 79227 h 220262"/>
                  <a:gd name="connsiteX1" fmla="*/ 550930 w 617458"/>
                  <a:gd name="connsiteY1" fmla="*/ 101880 h 220262"/>
                  <a:gd name="connsiteX2" fmla="*/ 583457 w 617458"/>
                  <a:gd name="connsiteY2" fmla="*/ 121749 h 220262"/>
                  <a:gd name="connsiteX3" fmla="*/ 596495 w 617458"/>
                  <a:gd name="connsiteY3" fmla="*/ 146660 h 220262"/>
                  <a:gd name="connsiteX4" fmla="*/ 617458 w 617458"/>
                  <a:gd name="connsiteY4" fmla="*/ 170779 h 220262"/>
                  <a:gd name="connsiteX5" fmla="*/ 615036 w 617458"/>
                  <a:gd name="connsiteY5" fmla="*/ 193117 h 220262"/>
                  <a:gd name="connsiteX6" fmla="*/ 608818 w 617458"/>
                  <a:gd name="connsiteY6" fmla="*/ 189748 h 220262"/>
                  <a:gd name="connsiteX7" fmla="*/ 575103 w 617458"/>
                  <a:gd name="connsiteY7" fmla="*/ 165197 h 220262"/>
                  <a:gd name="connsiteX8" fmla="*/ 526752 w 617458"/>
                  <a:gd name="connsiteY8" fmla="*/ 150131 h 220262"/>
                  <a:gd name="connsiteX9" fmla="*/ 481767 w 617458"/>
                  <a:gd name="connsiteY9" fmla="*/ 130821 h 220262"/>
                  <a:gd name="connsiteX10" fmla="*/ 433155 w 617458"/>
                  <a:gd name="connsiteY10" fmla="*/ 125051 h 220262"/>
                  <a:gd name="connsiteX11" fmla="*/ 394733 w 617458"/>
                  <a:gd name="connsiteY11" fmla="*/ 116397 h 220262"/>
                  <a:gd name="connsiteX12" fmla="*/ 386615 w 617458"/>
                  <a:gd name="connsiteY12" fmla="*/ 130754 h 220262"/>
                  <a:gd name="connsiteX13" fmla="*/ 383118 w 617458"/>
                  <a:gd name="connsiteY13" fmla="*/ 152276 h 220262"/>
                  <a:gd name="connsiteX14" fmla="*/ 358072 w 617458"/>
                  <a:gd name="connsiteY14" fmla="*/ 168862 h 220262"/>
                  <a:gd name="connsiteX15" fmla="*/ 339950 w 617458"/>
                  <a:gd name="connsiteY15" fmla="*/ 188006 h 220262"/>
                  <a:gd name="connsiteX16" fmla="*/ 305334 w 617458"/>
                  <a:gd name="connsiteY16" fmla="*/ 198028 h 220262"/>
                  <a:gd name="connsiteX17" fmla="*/ 275344 w 617458"/>
                  <a:gd name="connsiteY17" fmla="*/ 211879 h 220262"/>
                  <a:gd name="connsiteX18" fmla="*/ 236429 w 617458"/>
                  <a:gd name="connsiteY18" fmla="*/ 213813 h 220262"/>
                  <a:gd name="connsiteX19" fmla="*/ 199138 w 617458"/>
                  <a:gd name="connsiteY19" fmla="*/ 220262 h 220262"/>
                  <a:gd name="connsiteX20" fmla="*/ 161847 w 617458"/>
                  <a:gd name="connsiteY20" fmla="*/ 213813 h 220262"/>
                  <a:gd name="connsiteX21" fmla="*/ 122932 w 617458"/>
                  <a:gd name="connsiteY21" fmla="*/ 211879 h 220262"/>
                  <a:gd name="connsiteX22" fmla="*/ 92942 w 617458"/>
                  <a:gd name="connsiteY22" fmla="*/ 198028 h 220262"/>
                  <a:gd name="connsiteX23" fmla="*/ 58326 w 617458"/>
                  <a:gd name="connsiteY23" fmla="*/ 188006 h 220262"/>
                  <a:gd name="connsiteX24" fmla="*/ 40204 w 617458"/>
                  <a:gd name="connsiteY24" fmla="*/ 168862 h 220262"/>
                  <a:gd name="connsiteX25" fmla="*/ 15158 w 617458"/>
                  <a:gd name="connsiteY25" fmla="*/ 152276 h 220262"/>
                  <a:gd name="connsiteX26" fmla="*/ 11661 w 617458"/>
                  <a:gd name="connsiteY26" fmla="*/ 130754 h 220262"/>
                  <a:gd name="connsiteX27" fmla="*/ 0 w 617458"/>
                  <a:gd name="connsiteY27" fmla="*/ 110131 h 220262"/>
                  <a:gd name="connsiteX28" fmla="*/ 11661 w 617458"/>
                  <a:gd name="connsiteY28" fmla="*/ 89508 h 220262"/>
                  <a:gd name="connsiteX29" fmla="*/ 15158 w 617458"/>
                  <a:gd name="connsiteY29" fmla="*/ 67986 h 220262"/>
                  <a:gd name="connsiteX30" fmla="*/ 40204 w 617458"/>
                  <a:gd name="connsiteY30" fmla="*/ 51400 h 220262"/>
                  <a:gd name="connsiteX31" fmla="*/ 58326 w 617458"/>
                  <a:gd name="connsiteY31" fmla="*/ 32256 h 220262"/>
                  <a:gd name="connsiteX32" fmla="*/ 92942 w 617458"/>
                  <a:gd name="connsiteY32" fmla="*/ 22234 h 220262"/>
                  <a:gd name="connsiteX33" fmla="*/ 122932 w 617458"/>
                  <a:gd name="connsiteY33" fmla="*/ 8383 h 220262"/>
                  <a:gd name="connsiteX34" fmla="*/ 161847 w 617458"/>
                  <a:gd name="connsiteY34" fmla="*/ 6449 h 220262"/>
                  <a:gd name="connsiteX35" fmla="*/ 199138 w 617458"/>
                  <a:gd name="connsiteY35" fmla="*/ 0 h 220262"/>
                  <a:gd name="connsiteX36" fmla="*/ 236429 w 617458"/>
                  <a:gd name="connsiteY36" fmla="*/ 6449 h 220262"/>
                  <a:gd name="connsiteX37" fmla="*/ 275344 w 617458"/>
                  <a:gd name="connsiteY37" fmla="*/ 8383 h 220262"/>
                  <a:gd name="connsiteX38" fmla="*/ 305334 w 617458"/>
                  <a:gd name="connsiteY38" fmla="*/ 22234 h 220262"/>
                  <a:gd name="connsiteX39" fmla="*/ 339950 w 617458"/>
                  <a:gd name="connsiteY39" fmla="*/ 32256 h 220262"/>
                  <a:gd name="connsiteX40" fmla="*/ 348574 w 617458"/>
                  <a:gd name="connsiteY40" fmla="*/ 41366 h 220262"/>
                  <a:gd name="connsiteX41" fmla="*/ 369017 w 617458"/>
                  <a:gd name="connsiteY41" fmla="*/ 37618 h 220262"/>
                  <a:gd name="connsiteX42" fmla="*/ 409210 w 617458"/>
                  <a:gd name="connsiteY42" fmla="*/ 46278 h 220262"/>
                  <a:gd name="connsiteX43" fmla="*/ 449001 w 617458"/>
                  <a:gd name="connsiteY43" fmla="*/ 49684 h 220262"/>
                  <a:gd name="connsiteX44" fmla="*/ 485164 w 617458"/>
                  <a:gd name="connsiteY44" fmla="*/ 66630 h 220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617458" h="220262">
                    <a:moveTo>
                      <a:pt x="524301" y="79227"/>
                    </a:moveTo>
                    <a:lnTo>
                      <a:pt x="550930" y="101880"/>
                    </a:lnTo>
                    <a:lnTo>
                      <a:pt x="583457" y="121749"/>
                    </a:lnTo>
                    <a:lnTo>
                      <a:pt x="596495" y="146660"/>
                    </a:lnTo>
                    <a:lnTo>
                      <a:pt x="617458" y="170779"/>
                    </a:lnTo>
                    <a:lnTo>
                      <a:pt x="615036" y="193117"/>
                    </a:lnTo>
                    <a:lnTo>
                      <a:pt x="608818" y="189748"/>
                    </a:lnTo>
                    <a:lnTo>
                      <a:pt x="575103" y="165197"/>
                    </a:lnTo>
                    <a:lnTo>
                      <a:pt x="526752" y="150131"/>
                    </a:lnTo>
                    <a:lnTo>
                      <a:pt x="481767" y="130821"/>
                    </a:lnTo>
                    <a:lnTo>
                      <a:pt x="433155" y="125051"/>
                    </a:lnTo>
                    <a:lnTo>
                      <a:pt x="394733" y="116397"/>
                    </a:lnTo>
                    <a:lnTo>
                      <a:pt x="386615" y="130754"/>
                    </a:lnTo>
                    <a:lnTo>
                      <a:pt x="383118" y="152276"/>
                    </a:lnTo>
                    <a:lnTo>
                      <a:pt x="358072" y="168862"/>
                    </a:lnTo>
                    <a:lnTo>
                      <a:pt x="339950" y="188006"/>
                    </a:lnTo>
                    <a:lnTo>
                      <a:pt x="305334" y="198028"/>
                    </a:lnTo>
                    <a:lnTo>
                      <a:pt x="275344" y="211879"/>
                    </a:lnTo>
                    <a:lnTo>
                      <a:pt x="236429" y="213813"/>
                    </a:lnTo>
                    <a:lnTo>
                      <a:pt x="199138" y="220262"/>
                    </a:lnTo>
                    <a:lnTo>
                      <a:pt x="161847" y="213813"/>
                    </a:lnTo>
                    <a:lnTo>
                      <a:pt x="122932" y="211879"/>
                    </a:lnTo>
                    <a:lnTo>
                      <a:pt x="92942" y="198028"/>
                    </a:lnTo>
                    <a:lnTo>
                      <a:pt x="58326" y="188006"/>
                    </a:lnTo>
                    <a:lnTo>
                      <a:pt x="40204" y="168862"/>
                    </a:lnTo>
                    <a:lnTo>
                      <a:pt x="15158" y="152276"/>
                    </a:lnTo>
                    <a:lnTo>
                      <a:pt x="11661" y="130754"/>
                    </a:lnTo>
                    <a:lnTo>
                      <a:pt x="0" y="110131"/>
                    </a:lnTo>
                    <a:lnTo>
                      <a:pt x="11661" y="89508"/>
                    </a:lnTo>
                    <a:lnTo>
                      <a:pt x="15158" y="67986"/>
                    </a:lnTo>
                    <a:lnTo>
                      <a:pt x="40204" y="51400"/>
                    </a:lnTo>
                    <a:lnTo>
                      <a:pt x="58326" y="32256"/>
                    </a:lnTo>
                    <a:lnTo>
                      <a:pt x="92942" y="22234"/>
                    </a:lnTo>
                    <a:lnTo>
                      <a:pt x="122932" y="8383"/>
                    </a:lnTo>
                    <a:lnTo>
                      <a:pt x="161847" y="6449"/>
                    </a:lnTo>
                    <a:lnTo>
                      <a:pt x="199138" y="0"/>
                    </a:lnTo>
                    <a:lnTo>
                      <a:pt x="236429" y="6449"/>
                    </a:lnTo>
                    <a:lnTo>
                      <a:pt x="275344" y="8383"/>
                    </a:lnTo>
                    <a:lnTo>
                      <a:pt x="305334" y="22234"/>
                    </a:lnTo>
                    <a:lnTo>
                      <a:pt x="339950" y="32256"/>
                    </a:lnTo>
                    <a:lnTo>
                      <a:pt x="348574" y="41366"/>
                    </a:lnTo>
                    <a:lnTo>
                      <a:pt x="369017" y="37618"/>
                    </a:lnTo>
                    <a:lnTo>
                      <a:pt x="409210" y="46278"/>
                    </a:lnTo>
                    <a:lnTo>
                      <a:pt x="449001" y="49684"/>
                    </a:lnTo>
                    <a:lnTo>
                      <a:pt x="485164" y="66630"/>
                    </a:lnTo>
                    <a:close/>
                  </a:path>
                </a:pathLst>
              </a:cu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3327F311-DD25-4E11-A344-20EEA13FD8F1}"/>
                </a:ext>
              </a:extLst>
            </p:cNvPr>
            <p:cNvGrpSpPr/>
            <p:nvPr/>
          </p:nvGrpSpPr>
          <p:grpSpPr>
            <a:xfrm flipH="1">
              <a:off x="2765381" y="3820969"/>
              <a:ext cx="1157879" cy="1161806"/>
              <a:chOff x="1043912" y="3820969"/>
              <a:chExt cx="1157879" cy="1161806"/>
            </a:xfrm>
          </p:grpSpPr>
          <p:sp>
            <p:nvSpPr>
              <p:cNvPr id="243" name="星: 16 pt 242">
                <a:extLst>
                  <a:ext uri="{FF2B5EF4-FFF2-40B4-BE49-F238E27FC236}">
                    <a16:creationId xmlns:a16="http://schemas.microsoft.com/office/drawing/2014/main" id="{5D6EE775-F948-41EE-B36F-CD67ADDE27B5}"/>
                  </a:ext>
                </a:extLst>
              </p:cNvPr>
              <p:cNvSpPr/>
              <p:nvPr/>
            </p:nvSpPr>
            <p:spPr>
              <a:xfrm rot="19800000">
                <a:off x="1341275" y="4028002"/>
                <a:ext cx="283065" cy="182489"/>
              </a:xfrm>
              <a:prstGeom prst="star16">
                <a:avLst>
                  <a:gd name="adj" fmla="val 47994"/>
                </a:avLst>
              </a:pr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691D5035-E1ED-4E58-9AD0-BEF536A093F9}"/>
                  </a:ext>
                </a:extLst>
              </p:cNvPr>
              <p:cNvGrpSpPr/>
              <p:nvPr/>
            </p:nvGrpSpPr>
            <p:grpSpPr>
              <a:xfrm>
                <a:off x="1043912" y="4746516"/>
                <a:ext cx="1157879" cy="236259"/>
                <a:chOff x="1050262" y="4702066"/>
                <a:chExt cx="1157879" cy="236259"/>
              </a:xfrm>
            </p:grpSpPr>
            <p:sp>
              <p:nvSpPr>
                <p:cNvPr id="254" name="星: 16 pt 253">
                  <a:extLst>
                    <a:ext uri="{FF2B5EF4-FFF2-40B4-BE49-F238E27FC236}">
                      <a16:creationId xmlns:a16="http://schemas.microsoft.com/office/drawing/2014/main" id="{7711E9AF-8313-4F0E-A3DE-66DCE8670582}"/>
                    </a:ext>
                  </a:extLst>
                </p:cNvPr>
                <p:cNvSpPr/>
                <p:nvPr/>
              </p:nvSpPr>
              <p:spPr>
                <a:xfrm rot="20700000">
                  <a:off x="1050262" y="4702066"/>
                  <a:ext cx="775190" cy="11741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5" name="星: 16 pt 254">
                  <a:extLst>
                    <a:ext uri="{FF2B5EF4-FFF2-40B4-BE49-F238E27FC236}">
                      <a16:creationId xmlns:a16="http://schemas.microsoft.com/office/drawing/2014/main" id="{0A0F0517-9249-4A9B-A70D-BFA23A48F69F}"/>
                    </a:ext>
                  </a:extLst>
                </p:cNvPr>
                <p:cNvSpPr/>
                <p:nvPr/>
              </p:nvSpPr>
              <p:spPr>
                <a:xfrm>
                  <a:off x="1066800" y="4768850"/>
                  <a:ext cx="1141341" cy="16947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CE851E4A-3AC8-47D2-A438-DFA060EB56C6}"/>
                  </a:ext>
                </a:extLst>
              </p:cNvPr>
              <p:cNvGrpSpPr/>
              <p:nvPr/>
            </p:nvGrpSpPr>
            <p:grpSpPr>
              <a:xfrm>
                <a:off x="1043912" y="4556016"/>
                <a:ext cx="1157879" cy="236259"/>
                <a:chOff x="1050262" y="4702066"/>
                <a:chExt cx="1157879" cy="236259"/>
              </a:xfrm>
            </p:grpSpPr>
            <p:sp>
              <p:nvSpPr>
                <p:cNvPr id="252" name="星: 16 pt 251">
                  <a:extLst>
                    <a:ext uri="{FF2B5EF4-FFF2-40B4-BE49-F238E27FC236}">
                      <a16:creationId xmlns:a16="http://schemas.microsoft.com/office/drawing/2014/main" id="{BD060D3D-C48F-45F1-AE6F-705898456C29}"/>
                    </a:ext>
                  </a:extLst>
                </p:cNvPr>
                <p:cNvSpPr/>
                <p:nvPr/>
              </p:nvSpPr>
              <p:spPr>
                <a:xfrm rot="20700000">
                  <a:off x="1050262" y="4702066"/>
                  <a:ext cx="775190" cy="11741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3" name="星: 16 pt 252">
                  <a:extLst>
                    <a:ext uri="{FF2B5EF4-FFF2-40B4-BE49-F238E27FC236}">
                      <a16:creationId xmlns:a16="http://schemas.microsoft.com/office/drawing/2014/main" id="{9F60E174-6663-4377-986F-B11A87161407}"/>
                    </a:ext>
                  </a:extLst>
                </p:cNvPr>
                <p:cNvSpPr/>
                <p:nvPr/>
              </p:nvSpPr>
              <p:spPr>
                <a:xfrm>
                  <a:off x="1066800" y="4768850"/>
                  <a:ext cx="1141341" cy="16947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794880D2-549B-4F4B-BCC4-17D06B1AAD24}"/>
                  </a:ext>
                </a:extLst>
              </p:cNvPr>
              <p:cNvGrpSpPr/>
              <p:nvPr/>
            </p:nvGrpSpPr>
            <p:grpSpPr>
              <a:xfrm>
                <a:off x="1043912" y="4371866"/>
                <a:ext cx="1157879" cy="236259"/>
                <a:chOff x="1050262" y="4702066"/>
                <a:chExt cx="1157879" cy="236259"/>
              </a:xfrm>
            </p:grpSpPr>
            <p:sp>
              <p:nvSpPr>
                <p:cNvPr id="250" name="星: 16 pt 249">
                  <a:extLst>
                    <a:ext uri="{FF2B5EF4-FFF2-40B4-BE49-F238E27FC236}">
                      <a16:creationId xmlns:a16="http://schemas.microsoft.com/office/drawing/2014/main" id="{F65D5819-8152-4F94-8503-5BF1D5C1FCEC}"/>
                    </a:ext>
                  </a:extLst>
                </p:cNvPr>
                <p:cNvSpPr/>
                <p:nvPr/>
              </p:nvSpPr>
              <p:spPr>
                <a:xfrm rot="20700000">
                  <a:off x="1050262" y="4702066"/>
                  <a:ext cx="775190" cy="11741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1" name="星: 16 pt 250">
                  <a:extLst>
                    <a:ext uri="{FF2B5EF4-FFF2-40B4-BE49-F238E27FC236}">
                      <a16:creationId xmlns:a16="http://schemas.microsoft.com/office/drawing/2014/main" id="{5880B4DD-8338-41C8-8A57-3ABAAD456272}"/>
                    </a:ext>
                  </a:extLst>
                </p:cNvPr>
                <p:cNvSpPr/>
                <p:nvPr/>
              </p:nvSpPr>
              <p:spPr>
                <a:xfrm>
                  <a:off x="1066800" y="4768850"/>
                  <a:ext cx="1141341" cy="16947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47" name="星: 16 pt 246">
                <a:extLst>
                  <a:ext uri="{FF2B5EF4-FFF2-40B4-BE49-F238E27FC236}">
                    <a16:creationId xmlns:a16="http://schemas.microsoft.com/office/drawing/2014/main" id="{20840547-5E81-49E6-8BA4-2D1F18E4FE83}"/>
                  </a:ext>
                </a:extLst>
              </p:cNvPr>
              <p:cNvSpPr/>
              <p:nvPr/>
            </p:nvSpPr>
            <p:spPr>
              <a:xfrm rot="900000">
                <a:off x="1358899" y="4184648"/>
                <a:ext cx="842891" cy="201225"/>
              </a:xfrm>
              <a:prstGeom prst="star16">
                <a:avLst>
                  <a:gd name="adj" fmla="val 47994"/>
                </a:avLst>
              </a:pr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E6BF7362-65A8-4EE7-8292-71D26F04712F}"/>
                  </a:ext>
                </a:extLst>
              </p:cNvPr>
              <p:cNvSpPr/>
              <p:nvPr/>
            </p:nvSpPr>
            <p:spPr>
              <a:xfrm rot="15023578">
                <a:off x="1846604" y="3807444"/>
                <a:ext cx="84678" cy="294214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7A4D1DE7-AFB6-4E99-B617-C8590511F0DB}"/>
                  </a:ext>
                </a:extLst>
              </p:cNvPr>
              <p:cNvSpPr/>
              <p:nvPr/>
            </p:nvSpPr>
            <p:spPr>
              <a:xfrm rot="19800000">
                <a:off x="1465838" y="3820969"/>
                <a:ext cx="617458" cy="220262"/>
              </a:xfrm>
              <a:custGeom>
                <a:avLst/>
                <a:gdLst>
                  <a:gd name="connsiteX0" fmla="*/ 524301 w 617458"/>
                  <a:gd name="connsiteY0" fmla="*/ 79227 h 220262"/>
                  <a:gd name="connsiteX1" fmla="*/ 550930 w 617458"/>
                  <a:gd name="connsiteY1" fmla="*/ 101880 h 220262"/>
                  <a:gd name="connsiteX2" fmla="*/ 583457 w 617458"/>
                  <a:gd name="connsiteY2" fmla="*/ 121749 h 220262"/>
                  <a:gd name="connsiteX3" fmla="*/ 596495 w 617458"/>
                  <a:gd name="connsiteY3" fmla="*/ 146660 h 220262"/>
                  <a:gd name="connsiteX4" fmla="*/ 617458 w 617458"/>
                  <a:gd name="connsiteY4" fmla="*/ 170779 h 220262"/>
                  <a:gd name="connsiteX5" fmla="*/ 615036 w 617458"/>
                  <a:gd name="connsiteY5" fmla="*/ 193117 h 220262"/>
                  <a:gd name="connsiteX6" fmla="*/ 608818 w 617458"/>
                  <a:gd name="connsiteY6" fmla="*/ 189748 h 220262"/>
                  <a:gd name="connsiteX7" fmla="*/ 575103 w 617458"/>
                  <a:gd name="connsiteY7" fmla="*/ 165197 h 220262"/>
                  <a:gd name="connsiteX8" fmla="*/ 526752 w 617458"/>
                  <a:gd name="connsiteY8" fmla="*/ 150131 h 220262"/>
                  <a:gd name="connsiteX9" fmla="*/ 481767 w 617458"/>
                  <a:gd name="connsiteY9" fmla="*/ 130821 h 220262"/>
                  <a:gd name="connsiteX10" fmla="*/ 433155 w 617458"/>
                  <a:gd name="connsiteY10" fmla="*/ 125051 h 220262"/>
                  <a:gd name="connsiteX11" fmla="*/ 394733 w 617458"/>
                  <a:gd name="connsiteY11" fmla="*/ 116397 h 220262"/>
                  <a:gd name="connsiteX12" fmla="*/ 386615 w 617458"/>
                  <a:gd name="connsiteY12" fmla="*/ 130754 h 220262"/>
                  <a:gd name="connsiteX13" fmla="*/ 383118 w 617458"/>
                  <a:gd name="connsiteY13" fmla="*/ 152276 h 220262"/>
                  <a:gd name="connsiteX14" fmla="*/ 358072 w 617458"/>
                  <a:gd name="connsiteY14" fmla="*/ 168862 h 220262"/>
                  <a:gd name="connsiteX15" fmla="*/ 339950 w 617458"/>
                  <a:gd name="connsiteY15" fmla="*/ 188006 h 220262"/>
                  <a:gd name="connsiteX16" fmla="*/ 305334 w 617458"/>
                  <a:gd name="connsiteY16" fmla="*/ 198028 h 220262"/>
                  <a:gd name="connsiteX17" fmla="*/ 275344 w 617458"/>
                  <a:gd name="connsiteY17" fmla="*/ 211879 h 220262"/>
                  <a:gd name="connsiteX18" fmla="*/ 236429 w 617458"/>
                  <a:gd name="connsiteY18" fmla="*/ 213813 h 220262"/>
                  <a:gd name="connsiteX19" fmla="*/ 199138 w 617458"/>
                  <a:gd name="connsiteY19" fmla="*/ 220262 h 220262"/>
                  <a:gd name="connsiteX20" fmla="*/ 161847 w 617458"/>
                  <a:gd name="connsiteY20" fmla="*/ 213813 h 220262"/>
                  <a:gd name="connsiteX21" fmla="*/ 122932 w 617458"/>
                  <a:gd name="connsiteY21" fmla="*/ 211879 h 220262"/>
                  <a:gd name="connsiteX22" fmla="*/ 92942 w 617458"/>
                  <a:gd name="connsiteY22" fmla="*/ 198028 h 220262"/>
                  <a:gd name="connsiteX23" fmla="*/ 58326 w 617458"/>
                  <a:gd name="connsiteY23" fmla="*/ 188006 h 220262"/>
                  <a:gd name="connsiteX24" fmla="*/ 40204 w 617458"/>
                  <a:gd name="connsiteY24" fmla="*/ 168862 h 220262"/>
                  <a:gd name="connsiteX25" fmla="*/ 15158 w 617458"/>
                  <a:gd name="connsiteY25" fmla="*/ 152276 h 220262"/>
                  <a:gd name="connsiteX26" fmla="*/ 11661 w 617458"/>
                  <a:gd name="connsiteY26" fmla="*/ 130754 h 220262"/>
                  <a:gd name="connsiteX27" fmla="*/ 0 w 617458"/>
                  <a:gd name="connsiteY27" fmla="*/ 110131 h 220262"/>
                  <a:gd name="connsiteX28" fmla="*/ 11661 w 617458"/>
                  <a:gd name="connsiteY28" fmla="*/ 89508 h 220262"/>
                  <a:gd name="connsiteX29" fmla="*/ 15158 w 617458"/>
                  <a:gd name="connsiteY29" fmla="*/ 67986 h 220262"/>
                  <a:gd name="connsiteX30" fmla="*/ 40204 w 617458"/>
                  <a:gd name="connsiteY30" fmla="*/ 51400 h 220262"/>
                  <a:gd name="connsiteX31" fmla="*/ 58326 w 617458"/>
                  <a:gd name="connsiteY31" fmla="*/ 32256 h 220262"/>
                  <a:gd name="connsiteX32" fmla="*/ 92942 w 617458"/>
                  <a:gd name="connsiteY32" fmla="*/ 22234 h 220262"/>
                  <a:gd name="connsiteX33" fmla="*/ 122932 w 617458"/>
                  <a:gd name="connsiteY33" fmla="*/ 8383 h 220262"/>
                  <a:gd name="connsiteX34" fmla="*/ 161847 w 617458"/>
                  <a:gd name="connsiteY34" fmla="*/ 6449 h 220262"/>
                  <a:gd name="connsiteX35" fmla="*/ 199138 w 617458"/>
                  <a:gd name="connsiteY35" fmla="*/ 0 h 220262"/>
                  <a:gd name="connsiteX36" fmla="*/ 236429 w 617458"/>
                  <a:gd name="connsiteY36" fmla="*/ 6449 h 220262"/>
                  <a:gd name="connsiteX37" fmla="*/ 275344 w 617458"/>
                  <a:gd name="connsiteY37" fmla="*/ 8383 h 220262"/>
                  <a:gd name="connsiteX38" fmla="*/ 305334 w 617458"/>
                  <a:gd name="connsiteY38" fmla="*/ 22234 h 220262"/>
                  <a:gd name="connsiteX39" fmla="*/ 339950 w 617458"/>
                  <a:gd name="connsiteY39" fmla="*/ 32256 h 220262"/>
                  <a:gd name="connsiteX40" fmla="*/ 348574 w 617458"/>
                  <a:gd name="connsiteY40" fmla="*/ 41366 h 220262"/>
                  <a:gd name="connsiteX41" fmla="*/ 369017 w 617458"/>
                  <a:gd name="connsiteY41" fmla="*/ 37618 h 220262"/>
                  <a:gd name="connsiteX42" fmla="*/ 409210 w 617458"/>
                  <a:gd name="connsiteY42" fmla="*/ 46278 h 220262"/>
                  <a:gd name="connsiteX43" fmla="*/ 449001 w 617458"/>
                  <a:gd name="connsiteY43" fmla="*/ 49684 h 220262"/>
                  <a:gd name="connsiteX44" fmla="*/ 485164 w 617458"/>
                  <a:gd name="connsiteY44" fmla="*/ 66630 h 220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617458" h="220262">
                    <a:moveTo>
                      <a:pt x="524301" y="79227"/>
                    </a:moveTo>
                    <a:lnTo>
                      <a:pt x="550930" y="101880"/>
                    </a:lnTo>
                    <a:lnTo>
                      <a:pt x="583457" y="121749"/>
                    </a:lnTo>
                    <a:lnTo>
                      <a:pt x="596495" y="146660"/>
                    </a:lnTo>
                    <a:lnTo>
                      <a:pt x="617458" y="170779"/>
                    </a:lnTo>
                    <a:lnTo>
                      <a:pt x="615036" y="193117"/>
                    </a:lnTo>
                    <a:lnTo>
                      <a:pt x="608818" y="189748"/>
                    </a:lnTo>
                    <a:lnTo>
                      <a:pt x="575103" y="165197"/>
                    </a:lnTo>
                    <a:lnTo>
                      <a:pt x="526752" y="150131"/>
                    </a:lnTo>
                    <a:lnTo>
                      <a:pt x="481767" y="130821"/>
                    </a:lnTo>
                    <a:lnTo>
                      <a:pt x="433155" y="125051"/>
                    </a:lnTo>
                    <a:lnTo>
                      <a:pt x="394733" y="116397"/>
                    </a:lnTo>
                    <a:lnTo>
                      <a:pt x="386615" y="130754"/>
                    </a:lnTo>
                    <a:lnTo>
                      <a:pt x="383118" y="152276"/>
                    </a:lnTo>
                    <a:lnTo>
                      <a:pt x="358072" y="168862"/>
                    </a:lnTo>
                    <a:lnTo>
                      <a:pt x="339950" y="188006"/>
                    </a:lnTo>
                    <a:lnTo>
                      <a:pt x="305334" y="198028"/>
                    </a:lnTo>
                    <a:lnTo>
                      <a:pt x="275344" y="211879"/>
                    </a:lnTo>
                    <a:lnTo>
                      <a:pt x="236429" y="213813"/>
                    </a:lnTo>
                    <a:lnTo>
                      <a:pt x="199138" y="220262"/>
                    </a:lnTo>
                    <a:lnTo>
                      <a:pt x="161847" y="213813"/>
                    </a:lnTo>
                    <a:lnTo>
                      <a:pt x="122932" y="211879"/>
                    </a:lnTo>
                    <a:lnTo>
                      <a:pt x="92942" y="198028"/>
                    </a:lnTo>
                    <a:lnTo>
                      <a:pt x="58326" y="188006"/>
                    </a:lnTo>
                    <a:lnTo>
                      <a:pt x="40204" y="168862"/>
                    </a:lnTo>
                    <a:lnTo>
                      <a:pt x="15158" y="152276"/>
                    </a:lnTo>
                    <a:lnTo>
                      <a:pt x="11661" y="130754"/>
                    </a:lnTo>
                    <a:lnTo>
                      <a:pt x="0" y="110131"/>
                    </a:lnTo>
                    <a:lnTo>
                      <a:pt x="11661" y="89508"/>
                    </a:lnTo>
                    <a:lnTo>
                      <a:pt x="15158" y="67986"/>
                    </a:lnTo>
                    <a:lnTo>
                      <a:pt x="40204" y="51400"/>
                    </a:lnTo>
                    <a:lnTo>
                      <a:pt x="58326" y="32256"/>
                    </a:lnTo>
                    <a:lnTo>
                      <a:pt x="92942" y="22234"/>
                    </a:lnTo>
                    <a:lnTo>
                      <a:pt x="122932" y="8383"/>
                    </a:lnTo>
                    <a:lnTo>
                      <a:pt x="161847" y="6449"/>
                    </a:lnTo>
                    <a:lnTo>
                      <a:pt x="199138" y="0"/>
                    </a:lnTo>
                    <a:lnTo>
                      <a:pt x="236429" y="6449"/>
                    </a:lnTo>
                    <a:lnTo>
                      <a:pt x="275344" y="8383"/>
                    </a:lnTo>
                    <a:lnTo>
                      <a:pt x="305334" y="22234"/>
                    </a:lnTo>
                    <a:lnTo>
                      <a:pt x="339950" y="32256"/>
                    </a:lnTo>
                    <a:lnTo>
                      <a:pt x="348574" y="41366"/>
                    </a:lnTo>
                    <a:lnTo>
                      <a:pt x="369017" y="37618"/>
                    </a:lnTo>
                    <a:lnTo>
                      <a:pt x="409210" y="46278"/>
                    </a:lnTo>
                    <a:lnTo>
                      <a:pt x="449001" y="49684"/>
                    </a:lnTo>
                    <a:lnTo>
                      <a:pt x="485164" y="66630"/>
                    </a:lnTo>
                    <a:close/>
                  </a:path>
                </a:pathLst>
              </a:cu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F527CF57-603F-4B06-8B85-1CA9B2E31412}"/>
                </a:ext>
              </a:extLst>
            </p:cNvPr>
            <p:cNvGrpSpPr/>
            <p:nvPr/>
          </p:nvGrpSpPr>
          <p:grpSpPr>
            <a:xfrm>
              <a:off x="1949997" y="4092106"/>
              <a:ext cx="1103063" cy="902142"/>
              <a:chOff x="1949997" y="4092106"/>
              <a:chExt cx="1103063" cy="902142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A9B3FE89-CDF9-4B0E-A018-BFFA809D4DDF}"/>
                  </a:ext>
                </a:extLst>
              </p:cNvPr>
              <p:cNvSpPr/>
              <p:nvPr/>
            </p:nvSpPr>
            <p:spPr>
              <a:xfrm>
                <a:off x="1949997" y="4096973"/>
                <a:ext cx="1103063" cy="897275"/>
              </a:xfrm>
              <a:custGeom>
                <a:avLst/>
                <a:gdLst>
                  <a:gd name="connsiteX0" fmla="*/ 742051 w 1500277"/>
                  <a:gd name="connsiteY0" fmla="*/ 0 h 1220386"/>
                  <a:gd name="connsiteX1" fmla="*/ 836201 w 1500277"/>
                  <a:gd name="connsiteY1" fmla="*/ 41645 h 1220386"/>
                  <a:gd name="connsiteX2" fmla="*/ 936452 w 1500277"/>
                  <a:gd name="connsiteY2" fmla="*/ 46448 h 1220386"/>
                  <a:gd name="connsiteX3" fmla="*/ 1010169 w 1500277"/>
                  <a:gd name="connsiteY3" fmla="*/ 128204 h 1220386"/>
                  <a:gd name="connsiteX4" fmla="*/ 1101263 w 1500277"/>
                  <a:gd name="connsiteY4" fmla="*/ 178719 h 1220386"/>
                  <a:gd name="connsiteX5" fmla="*/ 1125046 w 1500277"/>
                  <a:gd name="connsiteY5" fmla="*/ 240597 h 1220386"/>
                  <a:gd name="connsiteX6" fmla="*/ 1186678 w 1500277"/>
                  <a:gd name="connsiteY6" fmla="*/ 243055 h 1220386"/>
                  <a:gd name="connsiteX7" fmla="*/ 1260395 w 1500277"/>
                  <a:gd name="connsiteY7" fmla="*/ 311119 h 1220386"/>
                  <a:gd name="connsiteX8" fmla="*/ 1351489 w 1500277"/>
                  <a:gd name="connsiteY8" fmla="*/ 353174 h 1220386"/>
                  <a:gd name="connsiteX9" fmla="*/ 1393544 w 1500277"/>
                  <a:gd name="connsiteY9" fmla="*/ 444268 h 1220386"/>
                  <a:gd name="connsiteX10" fmla="*/ 1461608 w 1500277"/>
                  <a:gd name="connsiteY10" fmla="*/ 517985 h 1220386"/>
                  <a:gd name="connsiteX11" fmla="*/ 1465606 w 1500277"/>
                  <a:gd name="connsiteY11" fmla="*/ 618236 h 1220386"/>
                  <a:gd name="connsiteX12" fmla="*/ 1500277 w 1500277"/>
                  <a:gd name="connsiteY12" fmla="*/ 712386 h 1220386"/>
                  <a:gd name="connsiteX13" fmla="*/ 1465606 w 1500277"/>
                  <a:gd name="connsiteY13" fmla="*/ 806536 h 1220386"/>
                  <a:gd name="connsiteX14" fmla="*/ 1461608 w 1500277"/>
                  <a:gd name="connsiteY14" fmla="*/ 906787 h 1220386"/>
                  <a:gd name="connsiteX15" fmla="*/ 1393544 w 1500277"/>
                  <a:gd name="connsiteY15" fmla="*/ 980504 h 1220386"/>
                  <a:gd name="connsiteX16" fmla="*/ 1351489 w 1500277"/>
                  <a:gd name="connsiteY16" fmla="*/ 1071598 h 1220386"/>
                  <a:gd name="connsiteX17" fmla="*/ 1260395 w 1500277"/>
                  <a:gd name="connsiteY17" fmla="*/ 1113653 h 1220386"/>
                  <a:gd name="connsiteX18" fmla="*/ 1186678 w 1500277"/>
                  <a:gd name="connsiteY18" fmla="*/ 1181717 h 1220386"/>
                  <a:gd name="connsiteX19" fmla="*/ 1086427 w 1500277"/>
                  <a:gd name="connsiteY19" fmla="*/ 1185715 h 1220386"/>
                  <a:gd name="connsiteX20" fmla="*/ 992277 w 1500277"/>
                  <a:gd name="connsiteY20" fmla="*/ 1220386 h 1220386"/>
                  <a:gd name="connsiteX21" fmla="*/ 898127 w 1500277"/>
                  <a:gd name="connsiteY21" fmla="*/ 1185715 h 1220386"/>
                  <a:gd name="connsiteX22" fmla="*/ 826860 w 1500277"/>
                  <a:gd name="connsiteY22" fmla="*/ 1182873 h 1220386"/>
                  <a:gd name="connsiteX23" fmla="*/ 742051 w 1500277"/>
                  <a:gd name="connsiteY23" fmla="*/ 1220386 h 1220386"/>
                  <a:gd name="connsiteX24" fmla="*/ 658580 w 1500277"/>
                  <a:gd name="connsiteY24" fmla="*/ 1183465 h 1220386"/>
                  <a:gd name="connsiteX25" fmla="*/ 602150 w 1500277"/>
                  <a:gd name="connsiteY25" fmla="*/ 1185715 h 1220386"/>
                  <a:gd name="connsiteX26" fmla="*/ 508000 w 1500277"/>
                  <a:gd name="connsiteY26" fmla="*/ 1220386 h 1220386"/>
                  <a:gd name="connsiteX27" fmla="*/ 413850 w 1500277"/>
                  <a:gd name="connsiteY27" fmla="*/ 1185715 h 1220386"/>
                  <a:gd name="connsiteX28" fmla="*/ 313599 w 1500277"/>
                  <a:gd name="connsiteY28" fmla="*/ 1181717 h 1220386"/>
                  <a:gd name="connsiteX29" fmla="*/ 239882 w 1500277"/>
                  <a:gd name="connsiteY29" fmla="*/ 1113653 h 1220386"/>
                  <a:gd name="connsiteX30" fmla="*/ 148788 w 1500277"/>
                  <a:gd name="connsiteY30" fmla="*/ 1071598 h 1220386"/>
                  <a:gd name="connsiteX31" fmla="*/ 106733 w 1500277"/>
                  <a:gd name="connsiteY31" fmla="*/ 980504 h 1220386"/>
                  <a:gd name="connsiteX32" fmla="*/ 38669 w 1500277"/>
                  <a:gd name="connsiteY32" fmla="*/ 906787 h 1220386"/>
                  <a:gd name="connsiteX33" fmla="*/ 34671 w 1500277"/>
                  <a:gd name="connsiteY33" fmla="*/ 806536 h 1220386"/>
                  <a:gd name="connsiteX34" fmla="*/ 0 w 1500277"/>
                  <a:gd name="connsiteY34" fmla="*/ 712386 h 1220386"/>
                  <a:gd name="connsiteX35" fmla="*/ 34671 w 1500277"/>
                  <a:gd name="connsiteY35" fmla="*/ 618236 h 1220386"/>
                  <a:gd name="connsiteX36" fmla="*/ 38669 w 1500277"/>
                  <a:gd name="connsiteY36" fmla="*/ 517985 h 1220386"/>
                  <a:gd name="connsiteX37" fmla="*/ 106733 w 1500277"/>
                  <a:gd name="connsiteY37" fmla="*/ 444268 h 1220386"/>
                  <a:gd name="connsiteX38" fmla="*/ 148788 w 1500277"/>
                  <a:gd name="connsiteY38" fmla="*/ 353174 h 1220386"/>
                  <a:gd name="connsiteX39" fmla="*/ 239882 w 1500277"/>
                  <a:gd name="connsiteY39" fmla="*/ 311119 h 1220386"/>
                  <a:gd name="connsiteX40" fmla="*/ 313599 w 1500277"/>
                  <a:gd name="connsiteY40" fmla="*/ 243055 h 1220386"/>
                  <a:gd name="connsiteX41" fmla="*/ 358805 w 1500277"/>
                  <a:gd name="connsiteY41" fmla="*/ 241252 h 1220386"/>
                  <a:gd name="connsiteX42" fmla="*/ 382839 w 1500277"/>
                  <a:gd name="connsiteY42" fmla="*/ 178719 h 1220386"/>
                  <a:gd name="connsiteX43" fmla="*/ 473933 w 1500277"/>
                  <a:gd name="connsiteY43" fmla="*/ 128204 h 1220386"/>
                  <a:gd name="connsiteX44" fmla="*/ 547650 w 1500277"/>
                  <a:gd name="connsiteY44" fmla="*/ 46448 h 1220386"/>
                  <a:gd name="connsiteX45" fmla="*/ 647901 w 1500277"/>
                  <a:gd name="connsiteY45" fmla="*/ 41645 h 1220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500277" h="1220386">
                    <a:moveTo>
                      <a:pt x="742051" y="0"/>
                    </a:moveTo>
                    <a:lnTo>
                      <a:pt x="836201" y="41645"/>
                    </a:lnTo>
                    <a:lnTo>
                      <a:pt x="936452" y="46448"/>
                    </a:lnTo>
                    <a:lnTo>
                      <a:pt x="1010169" y="128204"/>
                    </a:lnTo>
                    <a:lnTo>
                      <a:pt x="1101263" y="178719"/>
                    </a:lnTo>
                    <a:lnTo>
                      <a:pt x="1125046" y="240597"/>
                    </a:lnTo>
                    <a:lnTo>
                      <a:pt x="1186678" y="243055"/>
                    </a:lnTo>
                    <a:lnTo>
                      <a:pt x="1260395" y="311119"/>
                    </a:lnTo>
                    <a:lnTo>
                      <a:pt x="1351489" y="353174"/>
                    </a:lnTo>
                    <a:lnTo>
                      <a:pt x="1393544" y="444268"/>
                    </a:lnTo>
                    <a:lnTo>
                      <a:pt x="1461608" y="517985"/>
                    </a:lnTo>
                    <a:lnTo>
                      <a:pt x="1465606" y="618236"/>
                    </a:lnTo>
                    <a:lnTo>
                      <a:pt x="1500277" y="712386"/>
                    </a:lnTo>
                    <a:lnTo>
                      <a:pt x="1465606" y="806536"/>
                    </a:lnTo>
                    <a:lnTo>
                      <a:pt x="1461608" y="906787"/>
                    </a:lnTo>
                    <a:lnTo>
                      <a:pt x="1393544" y="980504"/>
                    </a:lnTo>
                    <a:lnTo>
                      <a:pt x="1351489" y="1071598"/>
                    </a:lnTo>
                    <a:lnTo>
                      <a:pt x="1260395" y="1113653"/>
                    </a:lnTo>
                    <a:lnTo>
                      <a:pt x="1186678" y="1181717"/>
                    </a:lnTo>
                    <a:lnTo>
                      <a:pt x="1086427" y="1185715"/>
                    </a:lnTo>
                    <a:lnTo>
                      <a:pt x="992277" y="1220386"/>
                    </a:lnTo>
                    <a:lnTo>
                      <a:pt x="898127" y="1185715"/>
                    </a:lnTo>
                    <a:lnTo>
                      <a:pt x="826860" y="1182873"/>
                    </a:lnTo>
                    <a:lnTo>
                      <a:pt x="742051" y="1220386"/>
                    </a:lnTo>
                    <a:lnTo>
                      <a:pt x="658580" y="1183465"/>
                    </a:lnTo>
                    <a:lnTo>
                      <a:pt x="602150" y="1185715"/>
                    </a:lnTo>
                    <a:lnTo>
                      <a:pt x="508000" y="1220386"/>
                    </a:lnTo>
                    <a:lnTo>
                      <a:pt x="413850" y="1185715"/>
                    </a:lnTo>
                    <a:lnTo>
                      <a:pt x="313599" y="1181717"/>
                    </a:lnTo>
                    <a:lnTo>
                      <a:pt x="239882" y="1113653"/>
                    </a:lnTo>
                    <a:lnTo>
                      <a:pt x="148788" y="1071598"/>
                    </a:lnTo>
                    <a:lnTo>
                      <a:pt x="106733" y="980504"/>
                    </a:lnTo>
                    <a:lnTo>
                      <a:pt x="38669" y="906787"/>
                    </a:lnTo>
                    <a:lnTo>
                      <a:pt x="34671" y="806536"/>
                    </a:lnTo>
                    <a:lnTo>
                      <a:pt x="0" y="712386"/>
                    </a:lnTo>
                    <a:lnTo>
                      <a:pt x="34671" y="618236"/>
                    </a:lnTo>
                    <a:lnTo>
                      <a:pt x="38669" y="517985"/>
                    </a:lnTo>
                    <a:lnTo>
                      <a:pt x="106733" y="444268"/>
                    </a:lnTo>
                    <a:lnTo>
                      <a:pt x="148788" y="353174"/>
                    </a:lnTo>
                    <a:lnTo>
                      <a:pt x="239882" y="311119"/>
                    </a:lnTo>
                    <a:lnTo>
                      <a:pt x="313599" y="243055"/>
                    </a:lnTo>
                    <a:lnTo>
                      <a:pt x="358805" y="241252"/>
                    </a:lnTo>
                    <a:lnTo>
                      <a:pt x="382839" y="178719"/>
                    </a:lnTo>
                    <a:lnTo>
                      <a:pt x="473933" y="128204"/>
                    </a:lnTo>
                    <a:lnTo>
                      <a:pt x="547650" y="46448"/>
                    </a:lnTo>
                    <a:lnTo>
                      <a:pt x="647901" y="41645"/>
                    </a:lnTo>
                    <a:close/>
                  </a:path>
                </a:pathLst>
              </a:cu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4A5675D5-D56F-4822-B88B-4C080263553D}"/>
                  </a:ext>
                </a:extLst>
              </p:cNvPr>
              <p:cNvSpPr/>
              <p:nvPr/>
            </p:nvSpPr>
            <p:spPr>
              <a:xfrm>
                <a:off x="2383884" y="4092106"/>
                <a:ext cx="60363" cy="6036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F79E08DC-0C88-4652-ADF3-7E1D35C6DF10}"/>
                  </a:ext>
                </a:extLst>
              </p:cNvPr>
              <p:cNvSpPr/>
              <p:nvPr/>
            </p:nvSpPr>
            <p:spPr>
              <a:xfrm>
                <a:off x="2538722" y="4092106"/>
                <a:ext cx="60363" cy="6036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238" name="月 237">
              <a:extLst>
                <a:ext uri="{FF2B5EF4-FFF2-40B4-BE49-F238E27FC236}">
                  <a16:creationId xmlns:a16="http://schemas.microsoft.com/office/drawing/2014/main" id="{8C6DA1D6-81CC-4FF7-B67F-703D57488CFF}"/>
                </a:ext>
              </a:extLst>
            </p:cNvPr>
            <p:cNvSpPr/>
            <p:nvPr/>
          </p:nvSpPr>
          <p:spPr>
            <a:xfrm rot="7200000">
              <a:off x="2255597" y="4322901"/>
              <a:ext cx="78852" cy="325356"/>
            </a:xfrm>
            <a:prstGeom prst="moon">
              <a:avLst>
                <a:gd name="adj" fmla="val 42488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月 238">
              <a:extLst>
                <a:ext uri="{FF2B5EF4-FFF2-40B4-BE49-F238E27FC236}">
                  <a16:creationId xmlns:a16="http://schemas.microsoft.com/office/drawing/2014/main" id="{E0449EF3-C5DC-4A4F-B436-D31156430A91}"/>
                </a:ext>
              </a:extLst>
            </p:cNvPr>
            <p:cNvSpPr/>
            <p:nvPr/>
          </p:nvSpPr>
          <p:spPr>
            <a:xfrm rot="14400000" flipH="1">
              <a:off x="2686884" y="4322901"/>
              <a:ext cx="78852" cy="325356"/>
            </a:xfrm>
            <a:prstGeom prst="moon">
              <a:avLst>
                <a:gd name="adj" fmla="val 42488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9" name="テキスト ボックス 268">
            <a:extLst>
              <a:ext uri="{FF2B5EF4-FFF2-40B4-BE49-F238E27FC236}">
                <a16:creationId xmlns:a16="http://schemas.microsoft.com/office/drawing/2014/main" id="{1B769ADE-CB66-4218-ACA1-6E7004E1E625}"/>
              </a:ext>
            </a:extLst>
          </p:cNvPr>
          <p:cNvSpPr txBox="1"/>
          <p:nvPr/>
        </p:nvSpPr>
        <p:spPr>
          <a:xfrm>
            <a:off x="1315116" y="49793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タラバガニ</a:t>
            </a:r>
          </a:p>
        </p:txBody>
      </p:sp>
      <p:sp>
        <p:nvSpPr>
          <p:cNvPr id="270" name="テキスト ボックス 269">
            <a:extLst>
              <a:ext uri="{FF2B5EF4-FFF2-40B4-BE49-F238E27FC236}">
                <a16:creationId xmlns:a16="http://schemas.microsoft.com/office/drawing/2014/main" id="{4C86912B-B0BE-4B02-93EF-1C8C3FF2982B}"/>
              </a:ext>
            </a:extLst>
          </p:cNvPr>
          <p:cNvSpPr txBox="1"/>
          <p:nvPr/>
        </p:nvSpPr>
        <p:spPr>
          <a:xfrm>
            <a:off x="4289820" y="45494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ズワイガニ</a:t>
            </a:r>
          </a:p>
        </p:txBody>
      </p:sp>
      <p:sp>
        <p:nvSpPr>
          <p:cNvPr id="271" name="テキスト ボックス 270">
            <a:extLst>
              <a:ext uri="{FF2B5EF4-FFF2-40B4-BE49-F238E27FC236}">
                <a16:creationId xmlns:a16="http://schemas.microsoft.com/office/drawing/2014/main" id="{B6C549BE-F9CE-470C-B859-8EF2F2A037EA}"/>
              </a:ext>
            </a:extLst>
          </p:cNvPr>
          <p:cNvSpPr txBox="1"/>
          <p:nvPr/>
        </p:nvSpPr>
        <p:spPr>
          <a:xfrm>
            <a:off x="7579044" y="49793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毛ガニ</a:t>
            </a:r>
          </a:p>
        </p:txBody>
      </p:sp>
    </p:spTree>
    <p:extLst>
      <p:ext uri="{BB962C8B-B14F-4D97-AF65-F5344CB8AC3E}">
        <p14:creationId xmlns:p14="http://schemas.microsoft.com/office/powerpoint/2010/main" val="1638954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8</Words>
  <Application>Microsoft Office PowerPoint</Application>
  <PresentationFormat>A4 210 x 297 mm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pptxg32_タラバガニ、ズワイガニ、毛ガニのイラスト</dc:title>
  <dc:subject>pptxg32_タラバガニ、ズワイガニ、毛ガニのイラスト</dc:subject>
  <dc:creator>でじけろお</dc:creator>
  <cp:revision>1</cp:revision>
  <dcterms:created xsi:type="dcterms:W3CDTF">2018-05-20T00:31:01Z</dcterms:created>
  <dcterms:modified xsi:type="dcterms:W3CDTF">2021-01-20T01:28:45Z</dcterms:modified>
  <cp:version>1</cp:version>
</cp:coreProperties>
</file>